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317" r:id="rId3"/>
    <p:sldId id="304" r:id="rId4"/>
    <p:sldId id="295" r:id="rId5"/>
    <p:sldId id="309" r:id="rId6"/>
    <p:sldId id="293" r:id="rId7"/>
    <p:sldId id="264" r:id="rId8"/>
    <p:sldId id="261" r:id="rId9"/>
    <p:sldId id="258" r:id="rId10"/>
    <p:sldId id="310" r:id="rId11"/>
    <p:sldId id="303" r:id="rId12"/>
    <p:sldId id="316" r:id="rId13"/>
    <p:sldId id="314" r:id="rId14"/>
    <p:sldId id="31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41"/>
    <p:restoredTop sz="96296"/>
  </p:normalViewPr>
  <p:slideViewPr>
    <p:cSldViewPr snapToGrid="0" snapToObjects="1">
      <p:cViewPr>
        <p:scale>
          <a:sx n="130" d="100"/>
          <a:sy n="130" d="100"/>
        </p:scale>
        <p:origin x="28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C0AB46-14A8-EF42-A46C-FC8DBB1BBC09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B18A3A4F-DBD6-6A4C-B47F-68452CA274B4}">
      <dgm:prSet phldrT="[Text]"/>
      <dgm:spPr/>
      <dgm:t>
        <a:bodyPr/>
        <a:lstStyle/>
        <a:p>
          <a:r>
            <a:rPr lang="en-US" dirty="0"/>
            <a:t>Review Of Selection Algebra </a:t>
          </a:r>
        </a:p>
      </dgm:t>
    </dgm:pt>
    <dgm:pt modelId="{0B1BEA40-04D4-6E48-93D6-3FBAB4D70B82}" type="parTrans" cxnId="{52CD367C-4CA9-6542-88D6-BA405B7E20A2}">
      <dgm:prSet/>
      <dgm:spPr/>
      <dgm:t>
        <a:bodyPr/>
        <a:lstStyle/>
        <a:p>
          <a:endParaRPr lang="en-US"/>
        </a:p>
      </dgm:t>
    </dgm:pt>
    <dgm:pt modelId="{F518B16E-1AB1-764D-B376-B8FC6063535B}" type="sibTrans" cxnId="{52CD367C-4CA9-6542-88D6-BA405B7E20A2}">
      <dgm:prSet/>
      <dgm:spPr/>
      <dgm:t>
        <a:bodyPr/>
        <a:lstStyle/>
        <a:p>
          <a:endParaRPr lang="en-US"/>
        </a:p>
      </dgm:t>
    </dgm:pt>
    <dgm:pt modelId="{0AAEA345-5E47-1848-99B1-6D161348CA07}">
      <dgm:prSet phldrT="[Text]"/>
      <dgm:spPr/>
      <dgm:t>
        <a:bodyPr/>
        <a:lstStyle/>
        <a:p>
          <a:r>
            <a:rPr lang="en-US" dirty="0"/>
            <a:t>Publication Quality Images</a:t>
          </a:r>
        </a:p>
      </dgm:t>
    </dgm:pt>
    <dgm:pt modelId="{B128C7AA-E1E3-5B4D-BFE6-D501BE9E9DE2}" type="parTrans" cxnId="{26BC18E4-A625-9B49-8DC8-A12AE625DABC}">
      <dgm:prSet/>
      <dgm:spPr/>
      <dgm:t>
        <a:bodyPr/>
        <a:lstStyle/>
        <a:p>
          <a:endParaRPr lang="en-US"/>
        </a:p>
      </dgm:t>
    </dgm:pt>
    <dgm:pt modelId="{A98E97A7-F402-A24B-8C98-25CD7657B2EA}" type="sibTrans" cxnId="{26BC18E4-A625-9B49-8DC8-A12AE625DABC}">
      <dgm:prSet/>
      <dgm:spPr/>
      <dgm:t>
        <a:bodyPr/>
        <a:lstStyle/>
        <a:p>
          <a:endParaRPr lang="en-US"/>
        </a:p>
      </dgm:t>
    </dgm:pt>
    <dgm:pt modelId="{D5557297-CC83-FC4F-A93A-9AED8529E94E}">
      <dgm:prSet phldrT="[Text]"/>
      <dgm:spPr/>
      <dgm:t>
        <a:bodyPr/>
        <a:lstStyle/>
        <a:p>
          <a:r>
            <a:rPr lang="en-US" dirty="0"/>
            <a:t>Automation in Pymol</a:t>
          </a:r>
        </a:p>
      </dgm:t>
    </dgm:pt>
    <dgm:pt modelId="{03B08C63-1A28-934F-841F-522ACB08BF30}" type="parTrans" cxnId="{1ECA4B9B-644F-0747-975B-912E150711FD}">
      <dgm:prSet/>
      <dgm:spPr/>
      <dgm:t>
        <a:bodyPr/>
        <a:lstStyle/>
        <a:p>
          <a:endParaRPr lang="en-US"/>
        </a:p>
      </dgm:t>
    </dgm:pt>
    <dgm:pt modelId="{7284EDA5-5B23-FC45-B1A5-E7F7066ABC52}" type="sibTrans" cxnId="{1ECA4B9B-644F-0747-975B-912E150711FD}">
      <dgm:prSet/>
      <dgm:spPr/>
      <dgm:t>
        <a:bodyPr/>
        <a:lstStyle/>
        <a:p>
          <a:endParaRPr lang="en-US"/>
        </a:p>
      </dgm:t>
    </dgm:pt>
    <dgm:pt modelId="{08D202FC-4F87-3345-AB85-CF9C76961D63}" type="pres">
      <dgm:prSet presAssocID="{E0C0AB46-14A8-EF42-A46C-FC8DBB1BBC09}" presName="linearFlow" presStyleCnt="0">
        <dgm:presLayoutVars>
          <dgm:dir/>
          <dgm:resizeHandles val="exact"/>
        </dgm:presLayoutVars>
      </dgm:prSet>
      <dgm:spPr/>
    </dgm:pt>
    <dgm:pt modelId="{D579240A-C5FB-FD4F-B1CB-E3C54CC52DD8}" type="pres">
      <dgm:prSet presAssocID="{B18A3A4F-DBD6-6A4C-B47F-68452CA274B4}" presName="composite" presStyleCnt="0"/>
      <dgm:spPr/>
    </dgm:pt>
    <dgm:pt modelId="{9958DDC9-DEE4-0D41-A732-DC096B5AE7F1}" type="pres">
      <dgm:prSet presAssocID="{B18A3A4F-DBD6-6A4C-B47F-68452CA274B4}" presName="imgShp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7000" b="-7000"/>
          </a:stretch>
        </a:blipFill>
      </dgm:spPr>
    </dgm:pt>
    <dgm:pt modelId="{B58FF343-01EC-5D41-B9AF-7DD47A06EE40}" type="pres">
      <dgm:prSet presAssocID="{B18A3A4F-DBD6-6A4C-B47F-68452CA274B4}" presName="txShp" presStyleLbl="node1" presStyleIdx="0" presStyleCnt="3">
        <dgm:presLayoutVars>
          <dgm:bulletEnabled val="1"/>
        </dgm:presLayoutVars>
      </dgm:prSet>
      <dgm:spPr/>
    </dgm:pt>
    <dgm:pt modelId="{4FB786FF-5069-BA41-8338-4A64046EB4DF}" type="pres">
      <dgm:prSet presAssocID="{F518B16E-1AB1-764D-B376-B8FC6063535B}" presName="spacing" presStyleCnt="0"/>
      <dgm:spPr/>
    </dgm:pt>
    <dgm:pt modelId="{CB5C3125-F244-9649-AE29-11CC1A46C91A}" type="pres">
      <dgm:prSet presAssocID="{0AAEA345-5E47-1848-99B1-6D161348CA07}" presName="composite" presStyleCnt="0"/>
      <dgm:spPr/>
    </dgm:pt>
    <dgm:pt modelId="{DE0A1A01-0817-DA42-BDB7-94FC5C2F84D5}" type="pres">
      <dgm:prSet presAssocID="{0AAEA345-5E47-1848-99B1-6D161348CA07}" presName="imgShp" presStyleLbl="fgImgPlace1" presStyleIdx="1" presStyleCnt="3" custLinFactNeighborX="15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659324B9-A973-6B44-AC65-D551675D918B}" type="pres">
      <dgm:prSet presAssocID="{0AAEA345-5E47-1848-99B1-6D161348CA07}" presName="txShp" presStyleLbl="node1" presStyleIdx="1" presStyleCnt="3">
        <dgm:presLayoutVars>
          <dgm:bulletEnabled val="1"/>
        </dgm:presLayoutVars>
      </dgm:prSet>
      <dgm:spPr/>
    </dgm:pt>
    <dgm:pt modelId="{A1404822-7E64-1D4E-943B-2E9C3F496DA4}" type="pres">
      <dgm:prSet presAssocID="{A98E97A7-F402-A24B-8C98-25CD7657B2EA}" presName="spacing" presStyleCnt="0"/>
      <dgm:spPr/>
    </dgm:pt>
    <dgm:pt modelId="{717DA472-6559-3E40-A90E-F443B4CCA54A}" type="pres">
      <dgm:prSet presAssocID="{D5557297-CC83-FC4F-A93A-9AED8529E94E}" presName="composite" presStyleCnt="0"/>
      <dgm:spPr/>
    </dgm:pt>
    <dgm:pt modelId="{40F7CBF5-061D-EC48-90C0-0FB033E35CED}" type="pres">
      <dgm:prSet presAssocID="{D5557297-CC83-FC4F-A93A-9AED8529E94E}" presName="imgShp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125DE57-FFFF-DE4A-9B9F-3D1CF7340A26}" type="pres">
      <dgm:prSet presAssocID="{D5557297-CC83-FC4F-A93A-9AED8529E94E}" presName="txShp" presStyleLbl="node1" presStyleIdx="2" presStyleCnt="3">
        <dgm:presLayoutVars>
          <dgm:bulletEnabled val="1"/>
        </dgm:presLayoutVars>
      </dgm:prSet>
      <dgm:spPr/>
    </dgm:pt>
  </dgm:ptLst>
  <dgm:cxnLst>
    <dgm:cxn modelId="{E9035810-18B8-274B-9687-18C64561B9B2}" type="presOf" srcId="{D5557297-CC83-FC4F-A93A-9AED8529E94E}" destId="{4125DE57-FFFF-DE4A-9B9F-3D1CF7340A26}" srcOrd="0" destOrd="0" presId="urn:microsoft.com/office/officeart/2005/8/layout/vList3"/>
    <dgm:cxn modelId="{9199FB4F-25AA-C64E-A487-D14469EEEB5B}" type="presOf" srcId="{0AAEA345-5E47-1848-99B1-6D161348CA07}" destId="{659324B9-A973-6B44-AC65-D551675D918B}" srcOrd="0" destOrd="0" presId="urn:microsoft.com/office/officeart/2005/8/layout/vList3"/>
    <dgm:cxn modelId="{52CD367C-4CA9-6542-88D6-BA405B7E20A2}" srcId="{E0C0AB46-14A8-EF42-A46C-FC8DBB1BBC09}" destId="{B18A3A4F-DBD6-6A4C-B47F-68452CA274B4}" srcOrd="0" destOrd="0" parTransId="{0B1BEA40-04D4-6E48-93D6-3FBAB4D70B82}" sibTransId="{F518B16E-1AB1-764D-B376-B8FC6063535B}"/>
    <dgm:cxn modelId="{4F57A27D-ED16-5F42-870D-095666C64CB0}" type="presOf" srcId="{E0C0AB46-14A8-EF42-A46C-FC8DBB1BBC09}" destId="{08D202FC-4F87-3345-AB85-CF9C76961D63}" srcOrd="0" destOrd="0" presId="urn:microsoft.com/office/officeart/2005/8/layout/vList3"/>
    <dgm:cxn modelId="{1ECA4B9B-644F-0747-975B-912E150711FD}" srcId="{E0C0AB46-14A8-EF42-A46C-FC8DBB1BBC09}" destId="{D5557297-CC83-FC4F-A93A-9AED8529E94E}" srcOrd="2" destOrd="0" parTransId="{03B08C63-1A28-934F-841F-522ACB08BF30}" sibTransId="{7284EDA5-5B23-FC45-B1A5-E7F7066ABC52}"/>
    <dgm:cxn modelId="{AB958DAD-42FB-1F43-B3A8-CF741FEE5914}" type="presOf" srcId="{B18A3A4F-DBD6-6A4C-B47F-68452CA274B4}" destId="{B58FF343-01EC-5D41-B9AF-7DD47A06EE40}" srcOrd="0" destOrd="0" presId="urn:microsoft.com/office/officeart/2005/8/layout/vList3"/>
    <dgm:cxn modelId="{26BC18E4-A625-9B49-8DC8-A12AE625DABC}" srcId="{E0C0AB46-14A8-EF42-A46C-FC8DBB1BBC09}" destId="{0AAEA345-5E47-1848-99B1-6D161348CA07}" srcOrd="1" destOrd="0" parTransId="{B128C7AA-E1E3-5B4D-BFE6-D501BE9E9DE2}" sibTransId="{A98E97A7-F402-A24B-8C98-25CD7657B2EA}"/>
    <dgm:cxn modelId="{897875F7-C47D-D146-9369-424B62D8F0AB}" type="presParOf" srcId="{08D202FC-4F87-3345-AB85-CF9C76961D63}" destId="{D579240A-C5FB-FD4F-B1CB-E3C54CC52DD8}" srcOrd="0" destOrd="0" presId="urn:microsoft.com/office/officeart/2005/8/layout/vList3"/>
    <dgm:cxn modelId="{DA71FA76-B8A5-D743-9285-079E6088F8FC}" type="presParOf" srcId="{D579240A-C5FB-FD4F-B1CB-E3C54CC52DD8}" destId="{9958DDC9-DEE4-0D41-A732-DC096B5AE7F1}" srcOrd="0" destOrd="0" presId="urn:microsoft.com/office/officeart/2005/8/layout/vList3"/>
    <dgm:cxn modelId="{FE825605-020C-5D4F-90D6-D1D7310D7D7D}" type="presParOf" srcId="{D579240A-C5FB-FD4F-B1CB-E3C54CC52DD8}" destId="{B58FF343-01EC-5D41-B9AF-7DD47A06EE40}" srcOrd="1" destOrd="0" presId="urn:microsoft.com/office/officeart/2005/8/layout/vList3"/>
    <dgm:cxn modelId="{D06CE624-47F4-F745-949D-7937930A546B}" type="presParOf" srcId="{08D202FC-4F87-3345-AB85-CF9C76961D63}" destId="{4FB786FF-5069-BA41-8338-4A64046EB4DF}" srcOrd="1" destOrd="0" presId="urn:microsoft.com/office/officeart/2005/8/layout/vList3"/>
    <dgm:cxn modelId="{7340314D-2385-8647-AA5B-F2BA4DFFFBD0}" type="presParOf" srcId="{08D202FC-4F87-3345-AB85-CF9C76961D63}" destId="{CB5C3125-F244-9649-AE29-11CC1A46C91A}" srcOrd="2" destOrd="0" presId="urn:microsoft.com/office/officeart/2005/8/layout/vList3"/>
    <dgm:cxn modelId="{366517BF-77AB-194A-8C44-541E75D9D571}" type="presParOf" srcId="{CB5C3125-F244-9649-AE29-11CC1A46C91A}" destId="{DE0A1A01-0817-DA42-BDB7-94FC5C2F84D5}" srcOrd="0" destOrd="0" presId="urn:microsoft.com/office/officeart/2005/8/layout/vList3"/>
    <dgm:cxn modelId="{483BE93C-B6E3-584B-A26D-E0E4FE8FBFDB}" type="presParOf" srcId="{CB5C3125-F244-9649-AE29-11CC1A46C91A}" destId="{659324B9-A973-6B44-AC65-D551675D918B}" srcOrd="1" destOrd="0" presId="urn:microsoft.com/office/officeart/2005/8/layout/vList3"/>
    <dgm:cxn modelId="{DD44D3CB-579E-7E45-8411-464B1C85C007}" type="presParOf" srcId="{08D202FC-4F87-3345-AB85-CF9C76961D63}" destId="{A1404822-7E64-1D4E-943B-2E9C3F496DA4}" srcOrd="3" destOrd="0" presId="urn:microsoft.com/office/officeart/2005/8/layout/vList3"/>
    <dgm:cxn modelId="{DA7AE840-6262-8447-B9A1-9CDF1FA6BFA4}" type="presParOf" srcId="{08D202FC-4F87-3345-AB85-CF9C76961D63}" destId="{717DA472-6559-3E40-A90E-F443B4CCA54A}" srcOrd="4" destOrd="0" presId="urn:microsoft.com/office/officeart/2005/8/layout/vList3"/>
    <dgm:cxn modelId="{E56A49CC-D0A8-934D-9CBB-3CD15C6C1217}" type="presParOf" srcId="{717DA472-6559-3E40-A90E-F443B4CCA54A}" destId="{40F7CBF5-061D-EC48-90C0-0FB033E35CED}" srcOrd="0" destOrd="0" presId="urn:microsoft.com/office/officeart/2005/8/layout/vList3"/>
    <dgm:cxn modelId="{CF75924C-4845-A24D-8E59-83C4AE363F4F}" type="presParOf" srcId="{717DA472-6559-3E40-A90E-F443B4CCA54A}" destId="{4125DE57-FFFF-DE4A-9B9F-3D1CF7340A2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EE2048-F784-5D43-89AB-E1B0A1C01E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DDCEC57-4D7F-FB4A-9A7E-39915460DF0A}">
      <dgm:prSet phldrT="[Text]"/>
      <dgm:spPr/>
      <dgm:t>
        <a:bodyPr/>
        <a:lstStyle/>
        <a:p>
          <a:r>
            <a:rPr lang="en-US" dirty="0"/>
            <a:t>Ask a Specific Biological </a:t>
          </a:r>
          <a:r>
            <a:rPr lang="en-US" u="sng" dirty="0"/>
            <a:t>Question</a:t>
          </a:r>
        </a:p>
      </dgm:t>
    </dgm:pt>
    <dgm:pt modelId="{0E8371A4-D042-BD4C-ADFA-DA6D8CDFE9F9}" type="parTrans" cxnId="{33F879EC-FC00-DF4A-BC9C-E70077F26927}">
      <dgm:prSet/>
      <dgm:spPr/>
      <dgm:t>
        <a:bodyPr/>
        <a:lstStyle/>
        <a:p>
          <a:endParaRPr lang="en-US"/>
        </a:p>
      </dgm:t>
    </dgm:pt>
    <dgm:pt modelId="{169FECDE-4E77-7849-82E5-6AE3AB61909D}" type="sibTrans" cxnId="{33F879EC-FC00-DF4A-BC9C-E70077F26927}">
      <dgm:prSet/>
      <dgm:spPr/>
      <dgm:t>
        <a:bodyPr/>
        <a:lstStyle/>
        <a:p>
          <a:endParaRPr lang="en-US"/>
        </a:p>
      </dgm:t>
    </dgm:pt>
    <dgm:pt modelId="{CC35E964-8988-524F-A755-F6577A51489E}">
      <dgm:prSet phldrT="[Text]"/>
      <dgm:spPr/>
      <dgm:t>
        <a:bodyPr/>
        <a:lstStyle/>
        <a:p>
          <a:r>
            <a:rPr lang="en-US" dirty="0"/>
            <a:t>Manipulate the Selection’s Representation to Formulate a </a:t>
          </a:r>
          <a:r>
            <a:rPr lang="en-US" u="sng" dirty="0"/>
            <a:t>Hypothesis</a:t>
          </a:r>
        </a:p>
      </dgm:t>
    </dgm:pt>
    <dgm:pt modelId="{E2034BED-F1DB-3444-AFBC-D1BE72E7C650}" type="parTrans" cxnId="{7754A31E-4847-C545-935C-1FBF055604FC}">
      <dgm:prSet/>
      <dgm:spPr/>
      <dgm:t>
        <a:bodyPr/>
        <a:lstStyle/>
        <a:p>
          <a:endParaRPr lang="en-US"/>
        </a:p>
      </dgm:t>
    </dgm:pt>
    <dgm:pt modelId="{A28ED60C-2568-6744-948E-E9C972BD539F}" type="sibTrans" cxnId="{7754A31E-4847-C545-935C-1FBF055604FC}">
      <dgm:prSet/>
      <dgm:spPr/>
      <dgm:t>
        <a:bodyPr/>
        <a:lstStyle/>
        <a:p>
          <a:endParaRPr lang="en-US"/>
        </a:p>
      </dgm:t>
    </dgm:pt>
    <dgm:pt modelId="{6D3B7244-0AD7-EF4A-9E3F-A86EAA162BD8}">
      <dgm:prSet phldrT="[Text]"/>
      <dgm:spPr/>
      <dgm:t>
        <a:bodyPr/>
        <a:lstStyle/>
        <a:p>
          <a:r>
            <a:rPr lang="en-US" dirty="0"/>
            <a:t>Translate the Question Into a Pymol </a:t>
          </a:r>
          <a:r>
            <a:rPr lang="en-US" u="sng" dirty="0"/>
            <a:t>Selection</a:t>
          </a:r>
        </a:p>
      </dgm:t>
    </dgm:pt>
    <dgm:pt modelId="{590439D4-4360-2148-AE1B-B20F0EB4D083}" type="parTrans" cxnId="{3F9CCD2F-14BD-074C-9CAC-25DD5F42C5A8}">
      <dgm:prSet/>
      <dgm:spPr/>
      <dgm:t>
        <a:bodyPr/>
        <a:lstStyle/>
        <a:p>
          <a:endParaRPr lang="en-US"/>
        </a:p>
      </dgm:t>
    </dgm:pt>
    <dgm:pt modelId="{D45B3D22-9E57-E848-9854-A12EEAAF5E13}" type="sibTrans" cxnId="{3F9CCD2F-14BD-074C-9CAC-25DD5F42C5A8}">
      <dgm:prSet/>
      <dgm:spPr/>
      <dgm:t>
        <a:bodyPr/>
        <a:lstStyle/>
        <a:p>
          <a:endParaRPr lang="en-US"/>
        </a:p>
      </dgm:t>
    </dgm:pt>
    <dgm:pt modelId="{3EB3070A-3B35-7846-9B4D-F7CFD411BF14}" type="pres">
      <dgm:prSet presAssocID="{BAEE2048-F784-5D43-89AB-E1B0A1C01E05}" presName="Name0" presStyleCnt="0">
        <dgm:presLayoutVars>
          <dgm:dir/>
          <dgm:resizeHandles val="exact"/>
        </dgm:presLayoutVars>
      </dgm:prSet>
      <dgm:spPr/>
    </dgm:pt>
    <dgm:pt modelId="{02BBDDC2-86E7-8845-9FE6-110707F83092}" type="pres">
      <dgm:prSet presAssocID="{CDDCEC57-4D7F-FB4A-9A7E-39915460DF0A}" presName="node" presStyleLbl="node1" presStyleIdx="0" presStyleCnt="3">
        <dgm:presLayoutVars>
          <dgm:bulletEnabled val="1"/>
        </dgm:presLayoutVars>
      </dgm:prSet>
      <dgm:spPr/>
    </dgm:pt>
    <dgm:pt modelId="{925F3995-A98A-C746-8C43-BD7D50B6B1B2}" type="pres">
      <dgm:prSet presAssocID="{169FECDE-4E77-7849-82E5-6AE3AB61909D}" presName="sibTrans" presStyleLbl="sibTrans2D1" presStyleIdx="0" presStyleCnt="2"/>
      <dgm:spPr/>
    </dgm:pt>
    <dgm:pt modelId="{FD63E54D-3DCF-7F4B-89D6-144D901CA414}" type="pres">
      <dgm:prSet presAssocID="{169FECDE-4E77-7849-82E5-6AE3AB61909D}" presName="connectorText" presStyleLbl="sibTrans2D1" presStyleIdx="0" presStyleCnt="2"/>
      <dgm:spPr/>
    </dgm:pt>
    <dgm:pt modelId="{021A75F1-546D-F441-88E0-17FBC65E100A}" type="pres">
      <dgm:prSet presAssocID="{6D3B7244-0AD7-EF4A-9E3F-A86EAA162BD8}" presName="node" presStyleLbl="node1" presStyleIdx="1" presStyleCnt="3">
        <dgm:presLayoutVars>
          <dgm:bulletEnabled val="1"/>
        </dgm:presLayoutVars>
      </dgm:prSet>
      <dgm:spPr/>
    </dgm:pt>
    <dgm:pt modelId="{6921B3DC-F35D-D146-B5BB-1DC395A8C4A3}" type="pres">
      <dgm:prSet presAssocID="{D45B3D22-9E57-E848-9854-A12EEAAF5E13}" presName="sibTrans" presStyleLbl="sibTrans2D1" presStyleIdx="1" presStyleCnt="2"/>
      <dgm:spPr/>
    </dgm:pt>
    <dgm:pt modelId="{1759C7AE-16D9-3540-9C65-D41A7EDBF9B0}" type="pres">
      <dgm:prSet presAssocID="{D45B3D22-9E57-E848-9854-A12EEAAF5E13}" presName="connectorText" presStyleLbl="sibTrans2D1" presStyleIdx="1" presStyleCnt="2"/>
      <dgm:spPr/>
    </dgm:pt>
    <dgm:pt modelId="{C7B21BAE-D7AD-1B40-A467-E0952A822C2E}" type="pres">
      <dgm:prSet presAssocID="{CC35E964-8988-524F-A755-F6577A51489E}" presName="node" presStyleLbl="node1" presStyleIdx="2" presStyleCnt="3">
        <dgm:presLayoutVars>
          <dgm:bulletEnabled val="1"/>
        </dgm:presLayoutVars>
      </dgm:prSet>
      <dgm:spPr/>
    </dgm:pt>
  </dgm:ptLst>
  <dgm:cxnLst>
    <dgm:cxn modelId="{7754A31E-4847-C545-935C-1FBF055604FC}" srcId="{BAEE2048-F784-5D43-89AB-E1B0A1C01E05}" destId="{CC35E964-8988-524F-A755-F6577A51489E}" srcOrd="2" destOrd="0" parTransId="{E2034BED-F1DB-3444-AFBC-D1BE72E7C650}" sibTransId="{A28ED60C-2568-6744-948E-E9C972BD539F}"/>
    <dgm:cxn modelId="{3F9CCD2F-14BD-074C-9CAC-25DD5F42C5A8}" srcId="{BAEE2048-F784-5D43-89AB-E1B0A1C01E05}" destId="{6D3B7244-0AD7-EF4A-9E3F-A86EAA162BD8}" srcOrd="1" destOrd="0" parTransId="{590439D4-4360-2148-AE1B-B20F0EB4D083}" sibTransId="{D45B3D22-9E57-E848-9854-A12EEAAF5E13}"/>
    <dgm:cxn modelId="{8C81D353-E16A-3047-A003-9900717619CB}" type="presOf" srcId="{6D3B7244-0AD7-EF4A-9E3F-A86EAA162BD8}" destId="{021A75F1-546D-F441-88E0-17FBC65E100A}" srcOrd="0" destOrd="0" presId="urn:microsoft.com/office/officeart/2005/8/layout/process1"/>
    <dgm:cxn modelId="{54DEDD5D-7B16-D540-B0EE-ED971BD3D8B0}" type="presOf" srcId="{D45B3D22-9E57-E848-9854-A12EEAAF5E13}" destId="{1759C7AE-16D9-3540-9C65-D41A7EDBF9B0}" srcOrd="1" destOrd="0" presId="urn:microsoft.com/office/officeart/2005/8/layout/process1"/>
    <dgm:cxn modelId="{C216A285-14D6-0842-BEE3-4DC7065A1B3E}" type="presOf" srcId="{D45B3D22-9E57-E848-9854-A12EEAAF5E13}" destId="{6921B3DC-F35D-D146-B5BB-1DC395A8C4A3}" srcOrd="0" destOrd="0" presId="urn:microsoft.com/office/officeart/2005/8/layout/process1"/>
    <dgm:cxn modelId="{AAE7368A-2EC6-1E45-83B3-A183079D8F9E}" type="presOf" srcId="{BAEE2048-F784-5D43-89AB-E1B0A1C01E05}" destId="{3EB3070A-3B35-7846-9B4D-F7CFD411BF14}" srcOrd="0" destOrd="0" presId="urn:microsoft.com/office/officeart/2005/8/layout/process1"/>
    <dgm:cxn modelId="{7A379F91-5143-1844-B33F-984CC02661BD}" type="presOf" srcId="{169FECDE-4E77-7849-82E5-6AE3AB61909D}" destId="{925F3995-A98A-C746-8C43-BD7D50B6B1B2}" srcOrd="0" destOrd="0" presId="urn:microsoft.com/office/officeart/2005/8/layout/process1"/>
    <dgm:cxn modelId="{216F6894-3CE4-B245-B7DF-60F56BF94B43}" type="presOf" srcId="{CDDCEC57-4D7F-FB4A-9A7E-39915460DF0A}" destId="{02BBDDC2-86E7-8845-9FE6-110707F83092}" srcOrd="0" destOrd="0" presId="urn:microsoft.com/office/officeart/2005/8/layout/process1"/>
    <dgm:cxn modelId="{44CC9BBA-ED63-FE4F-941A-62BD4F13335A}" type="presOf" srcId="{CC35E964-8988-524F-A755-F6577A51489E}" destId="{C7B21BAE-D7AD-1B40-A467-E0952A822C2E}" srcOrd="0" destOrd="0" presId="urn:microsoft.com/office/officeart/2005/8/layout/process1"/>
    <dgm:cxn modelId="{384E42D4-564C-4A4C-A8FC-DAA753FAB7ED}" type="presOf" srcId="{169FECDE-4E77-7849-82E5-6AE3AB61909D}" destId="{FD63E54D-3DCF-7F4B-89D6-144D901CA414}" srcOrd="1" destOrd="0" presId="urn:microsoft.com/office/officeart/2005/8/layout/process1"/>
    <dgm:cxn modelId="{33F879EC-FC00-DF4A-BC9C-E70077F26927}" srcId="{BAEE2048-F784-5D43-89AB-E1B0A1C01E05}" destId="{CDDCEC57-4D7F-FB4A-9A7E-39915460DF0A}" srcOrd="0" destOrd="0" parTransId="{0E8371A4-D042-BD4C-ADFA-DA6D8CDFE9F9}" sibTransId="{169FECDE-4E77-7849-82E5-6AE3AB61909D}"/>
    <dgm:cxn modelId="{F6E7C76D-E488-4541-8A40-BAA48D62F3F0}" type="presParOf" srcId="{3EB3070A-3B35-7846-9B4D-F7CFD411BF14}" destId="{02BBDDC2-86E7-8845-9FE6-110707F83092}" srcOrd="0" destOrd="0" presId="urn:microsoft.com/office/officeart/2005/8/layout/process1"/>
    <dgm:cxn modelId="{C7ED6049-5FF6-F44C-8CF7-B9C642D39A60}" type="presParOf" srcId="{3EB3070A-3B35-7846-9B4D-F7CFD411BF14}" destId="{925F3995-A98A-C746-8C43-BD7D50B6B1B2}" srcOrd="1" destOrd="0" presId="urn:microsoft.com/office/officeart/2005/8/layout/process1"/>
    <dgm:cxn modelId="{64D2233E-6D81-764B-BF64-60C8688F2A3B}" type="presParOf" srcId="{925F3995-A98A-C746-8C43-BD7D50B6B1B2}" destId="{FD63E54D-3DCF-7F4B-89D6-144D901CA414}" srcOrd="0" destOrd="0" presId="urn:microsoft.com/office/officeart/2005/8/layout/process1"/>
    <dgm:cxn modelId="{16765707-8C17-B642-990B-71028B282DF8}" type="presParOf" srcId="{3EB3070A-3B35-7846-9B4D-F7CFD411BF14}" destId="{021A75F1-546D-F441-88E0-17FBC65E100A}" srcOrd="2" destOrd="0" presId="urn:microsoft.com/office/officeart/2005/8/layout/process1"/>
    <dgm:cxn modelId="{F51CCF3D-B3A3-B746-8946-220CB2718E0F}" type="presParOf" srcId="{3EB3070A-3B35-7846-9B4D-F7CFD411BF14}" destId="{6921B3DC-F35D-D146-B5BB-1DC395A8C4A3}" srcOrd="3" destOrd="0" presId="urn:microsoft.com/office/officeart/2005/8/layout/process1"/>
    <dgm:cxn modelId="{C146771E-4CFB-004E-B75B-ABAF96191B09}" type="presParOf" srcId="{6921B3DC-F35D-D146-B5BB-1DC395A8C4A3}" destId="{1759C7AE-16D9-3540-9C65-D41A7EDBF9B0}" srcOrd="0" destOrd="0" presId="urn:microsoft.com/office/officeart/2005/8/layout/process1"/>
    <dgm:cxn modelId="{6FA6E5D2-3C9A-A64A-BB80-F4E02FF8E7CE}" type="presParOf" srcId="{3EB3070A-3B35-7846-9B4D-F7CFD411BF14}" destId="{C7B21BAE-D7AD-1B40-A467-E0952A822C2E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38B81F-708F-4683-A7BD-AAD37D5BEEB4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AB7028B-E008-4507-B658-077DBAC371C6}">
      <dgm:prSet/>
      <dgm:spPr/>
      <dgm:t>
        <a:bodyPr/>
        <a:lstStyle/>
        <a:p>
          <a:r>
            <a:rPr lang="en-US" dirty="0"/>
            <a:t>Load</a:t>
          </a:r>
        </a:p>
      </dgm:t>
    </dgm:pt>
    <dgm:pt modelId="{E011107A-7B90-4C37-948C-5D71C982E3AF}" type="parTrans" cxnId="{8DA4261B-DEA0-49A3-91B2-90328AD4BCDE}">
      <dgm:prSet/>
      <dgm:spPr/>
      <dgm:t>
        <a:bodyPr/>
        <a:lstStyle/>
        <a:p>
          <a:endParaRPr lang="en-US"/>
        </a:p>
      </dgm:t>
    </dgm:pt>
    <dgm:pt modelId="{3321A9EA-4ECE-4575-90AC-C0A9F874E24D}" type="sibTrans" cxnId="{8DA4261B-DEA0-49A3-91B2-90328AD4BCDE}">
      <dgm:prSet/>
      <dgm:spPr/>
      <dgm:t>
        <a:bodyPr/>
        <a:lstStyle/>
        <a:p>
          <a:endParaRPr lang="en-US"/>
        </a:p>
      </dgm:t>
    </dgm:pt>
    <dgm:pt modelId="{4F670D8D-F131-472F-A33A-17B9AE7A2959}">
      <dgm:prSet/>
      <dgm:spPr/>
      <dgm:t>
        <a:bodyPr/>
        <a:lstStyle/>
        <a:p>
          <a:r>
            <a:rPr lang="en-US" dirty="0"/>
            <a:t>Load 1I8L into Pymol and color by chain. </a:t>
          </a:r>
        </a:p>
      </dgm:t>
    </dgm:pt>
    <dgm:pt modelId="{71E4B292-F1F5-4CEC-8A9B-D1CAB9AEEF10}" type="parTrans" cxnId="{35B159B5-D6DC-48F1-AFB8-9CFDE51D64FD}">
      <dgm:prSet/>
      <dgm:spPr/>
      <dgm:t>
        <a:bodyPr/>
        <a:lstStyle/>
        <a:p>
          <a:endParaRPr lang="en-US"/>
        </a:p>
      </dgm:t>
    </dgm:pt>
    <dgm:pt modelId="{E8F7CC6D-E6A4-4793-921B-8120B9F6F1A8}" type="sibTrans" cxnId="{35B159B5-D6DC-48F1-AFB8-9CFDE51D64FD}">
      <dgm:prSet/>
      <dgm:spPr/>
      <dgm:t>
        <a:bodyPr/>
        <a:lstStyle/>
        <a:p>
          <a:endParaRPr lang="en-US"/>
        </a:p>
      </dgm:t>
    </dgm:pt>
    <dgm:pt modelId="{3D50256F-0210-4FE9-8198-A3F775CF67A7}">
      <dgm:prSet/>
      <dgm:spPr/>
      <dgm:t>
        <a:bodyPr/>
        <a:lstStyle/>
        <a:p>
          <a:r>
            <a:rPr lang="en-US" dirty="0"/>
            <a:t>Chains</a:t>
          </a:r>
        </a:p>
      </dgm:t>
    </dgm:pt>
    <dgm:pt modelId="{CA5A9236-D80E-47FB-BD61-BE5C3404B556}" type="parTrans" cxnId="{A7599915-5947-4E80-8F40-6DCE5EEF53E8}">
      <dgm:prSet/>
      <dgm:spPr/>
      <dgm:t>
        <a:bodyPr/>
        <a:lstStyle/>
        <a:p>
          <a:endParaRPr lang="en-US"/>
        </a:p>
      </dgm:t>
    </dgm:pt>
    <dgm:pt modelId="{8FD7037B-7845-4BCE-8B80-7BDDD4EF3B41}" type="sibTrans" cxnId="{A7599915-5947-4E80-8F40-6DCE5EEF53E8}">
      <dgm:prSet/>
      <dgm:spPr/>
      <dgm:t>
        <a:bodyPr/>
        <a:lstStyle/>
        <a:p>
          <a:endParaRPr lang="en-US"/>
        </a:p>
      </dgm:t>
    </dgm:pt>
    <dgm:pt modelId="{20AB3E71-72F3-4181-BB81-DDFB7521C49D}">
      <dgm:prSet/>
      <dgm:spPr/>
      <dgm:t>
        <a:bodyPr/>
        <a:lstStyle/>
        <a:p>
          <a:r>
            <a:rPr lang="en-US" dirty="0"/>
            <a:t>Select chain B (cd80) and Chain D (ctla4) and hide the rest of the protein.</a:t>
          </a:r>
        </a:p>
      </dgm:t>
    </dgm:pt>
    <dgm:pt modelId="{44EB8B3C-B8CA-4D4A-83B0-91BA27BFEB5A}" type="parTrans" cxnId="{1ED7348C-12F5-4289-9BD4-65DE2E69DB12}">
      <dgm:prSet/>
      <dgm:spPr/>
      <dgm:t>
        <a:bodyPr/>
        <a:lstStyle/>
        <a:p>
          <a:endParaRPr lang="en-US"/>
        </a:p>
      </dgm:t>
    </dgm:pt>
    <dgm:pt modelId="{D72F5097-FA02-4567-8CAF-635A71B877D3}" type="sibTrans" cxnId="{1ED7348C-12F5-4289-9BD4-65DE2E69DB12}">
      <dgm:prSet/>
      <dgm:spPr/>
      <dgm:t>
        <a:bodyPr/>
        <a:lstStyle/>
        <a:p>
          <a:endParaRPr lang="en-US"/>
        </a:p>
      </dgm:t>
    </dgm:pt>
    <dgm:pt modelId="{10711547-F927-45CE-BE83-3665A22211E4}">
      <dgm:prSet/>
      <dgm:spPr/>
      <dgm:t>
        <a:bodyPr/>
        <a:lstStyle/>
        <a:p>
          <a:r>
            <a:rPr lang="en-US" dirty="0"/>
            <a:t>Residues</a:t>
          </a:r>
        </a:p>
      </dgm:t>
    </dgm:pt>
    <dgm:pt modelId="{E960A08E-4461-47D1-B177-ED06A6A5D901}" type="parTrans" cxnId="{C4FD1DFF-B928-4A64-AF19-2739844CEE8B}">
      <dgm:prSet/>
      <dgm:spPr/>
      <dgm:t>
        <a:bodyPr/>
        <a:lstStyle/>
        <a:p>
          <a:endParaRPr lang="en-US"/>
        </a:p>
      </dgm:t>
    </dgm:pt>
    <dgm:pt modelId="{BBC5A7C9-CBA2-4242-9B39-A135727D7703}" type="sibTrans" cxnId="{C4FD1DFF-B928-4A64-AF19-2739844CEE8B}">
      <dgm:prSet/>
      <dgm:spPr/>
      <dgm:t>
        <a:bodyPr/>
        <a:lstStyle/>
        <a:p>
          <a:endParaRPr lang="en-US"/>
        </a:p>
      </dgm:t>
    </dgm:pt>
    <dgm:pt modelId="{3FFA5314-85B2-43A9-B68A-DB52C19ACC54}">
      <dgm:prSet/>
      <dgm:spPr/>
      <dgm:t>
        <a:bodyPr/>
        <a:lstStyle/>
        <a:p>
          <a:r>
            <a:rPr lang="en-US" dirty="0"/>
            <a:t>Select all the interface residues (100-105) on chain D. Show them as stick and add a label showing residue number.</a:t>
          </a:r>
        </a:p>
      </dgm:t>
    </dgm:pt>
    <dgm:pt modelId="{48585F2E-4994-4D68-988D-083EAE126FB2}" type="parTrans" cxnId="{681A59EF-638B-4F1B-85AB-27559F4062F7}">
      <dgm:prSet/>
      <dgm:spPr/>
      <dgm:t>
        <a:bodyPr/>
        <a:lstStyle/>
        <a:p>
          <a:endParaRPr lang="en-US"/>
        </a:p>
      </dgm:t>
    </dgm:pt>
    <dgm:pt modelId="{A1130176-4A7D-4322-9A39-111E49962C39}" type="sibTrans" cxnId="{681A59EF-638B-4F1B-85AB-27559F4062F7}">
      <dgm:prSet/>
      <dgm:spPr/>
      <dgm:t>
        <a:bodyPr/>
        <a:lstStyle/>
        <a:p>
          <a:endParaRPr lang="en-US"/>
        </a:p>
      </dgm:t>
    </dgm:pt>
    <dgm:pt modelId="{70734E15-4982-489B-8D86-72C07D5FB557}">
      <dgm:prSet/>
      <dgm:spPr/>
      <dgm:t>
        <a:bodyPr/>
        <a:lstStyle/>
        <a:p>
          <a:r>
            <a:rPr lang="en-US" dirty="0"/>
            <a:t>Align</a:t>
          </a:r>
        </a:p>
      </dgm:t>
    </dgm:pt>
    <dgm:pt modelId="{8F29BE7B-5644-45E2-90D7-A1326CD08A4D}" type="parTrans" cxnId="{2F88D03C-B0FB-4631-9660-7943C68181CD}">
      <dgm:prSet/>
      <dgm:spPr/>
      <dgm:t>
        <a:bodyPr/>
        <a:lstStyle/>
        <a:p>
          <a:endParaRPr lang="en-US"/>
        </a:p>
      </dgm:t>
    </dgm:pt>
    <dgm:pt modelId="{7C84E792-E6FE-4DB9-922A-636C975721A8}" type="sibTrans" cxnId="{2F88D03C-B0FB-4631-9660-7943C68181CD}">
      <dgm:prSet/>
      <dgm:spPr/>
      <dgm:t>
        <a:bodyPr/>
        <a:lstStyle/>
        <a:p>
          <a:endParaRPr lang="en-US"/>
        </a:p>
      </dgm:t>
    </dgm:pt>
    <dgm:pt modelId="{10EA2872-E35E-4BB0-9599-75FB04920F74}">
      <dgm:prSet/>
      <dgm:spPr/>
      <dgm:t>
        <a:bodyPr/>
        <a:lstStyle/>
        <a:p>
          <a:r>
            <a:rPr lang="en-US" dirty="0"/>
            <a:t>Load CD86 (1I85.B) and align with cd80.</a:t>
          </a:r>
        </a:p>
      </dgm:t>
    </dgm:pt>
    <dgm:pt modelId="{908CA7BC-B192-443C-BA23-35801C7487EC}" type="parTrans" cxnId="{5C307484-0E19-4BCF-94C2-353CA6B5DC14}">
      <dgm:prSet/>
      <dgm:spPr/>
      <dgm:t>
        <a:bodyPr/>
        <a:lstStyle/>
        <a:p>
          <a:endParaRPr lang="en-US"/>
        </a:p>
      </dgm:t>
    </dgm:pt>
    <dgm:pt modelId="{733EB5C3-F700-47B1-811A-1069043172BB}" type="sibTrans" cxnId="{5C307484-0E19-4BCF-94C2-353CA6B5DC14}">
      <dgm:prSet/>
      <dgm:spPr/>
      <dgm:t>
        <a:bodyPr/>
        <a:lstStyle/>
        <a:p>
          <a:endParaRPr lang="en-US"/>
        </a:p>
      </dgm:t>
    </dgm:pt>
    <dgm:pt modelId="{E3A4D258-E302-3C4E-9904-69EFED962F50}">
      <dgm:prSet/>
      <dgm:spPr/>
      <dgm:t>
        <a:bodyPr/>
        <a:lstStyle/>
        <a:p>
          <a:r>
            <a:rPr lang="en-US" dirty="0"/>
            <a:t>Biological Question</a:t>
          </a:r>
        </a:p>
      </dgm:t>
    </dgm:pt>
    <dgm:pt modelId="{31DE5501-6EA0-714D-8256-8AA2C88AAF3B}" type="parTrans" cxnId="{8A815BBC-3F77-9F48-81F8-5ED6400B5630}">
      <dgm:prSet/>
      <dgm:spPr/>
      <dgm:t>
        <a:bodyPr/>
        <a:lstStyle/>
        <a:p>
          <a:endParaRPr lang="en-US"/>
        </a:p>
      </dgm:t>
    </dgm:pt>
    <dgm:pt modelId="{21AEDBF6-9C12-1E4F-A133-B88AB8D59B5F}" type="sibTrans" cxnId="{8A815BBC-3F77-9F48-81F8-5ED6400B5630}">
      <dgm:prSet/>
      <dgm:spPr/>
      <dgm:t>
        <a:bodyPr/>
        <a:lstStyle/>
        <a:p>
          <a:endParaRPr lang="en-US"/>
        </a:p>
      </dgm:t>
    </dgm:pt>
    <dgm:pt modelId="{442C2DF0-575D-E840-911F-F70C7A87D543}">
      <dgm:prSet/>
      <dgm:spPr/>
      <dgm:t>
        <a:bodyPr/>
        <a:lstStyle/>
        <a:p>
          <a:r>
            <a:rPr lang="en-US" dirty="0"/>
            <a:t>Is there a difference in the ways CD80 and CD86 bind with CTLA4?</a:t>
          </a:r>
        </a:p>
      </dgm:t>
    </dgm:pt>
    <dgm:pt modelId="{AF05F6BC-9C8C-9E42-81D4-3F9C8A733521}" type="parTrans" cxnId="{6ADEE630-582B-7A42-A6F1-068ABB875FF1}">
      <dgm:prSet/>
      <dgm:spPr/>
      <dgm:t>
        <a:bodyPr/>
        <a:lstStyle/>
        <a:p>
          <a:endParaRPr lang="en-US"/>
        </a:p>
      </dgm:t>
    </dgm:pt>
    <dgm:pt modelId="{D9EC1270-D7C3-5447-8C84-773EDB71B165}" type="sibTrans" cxnId="{6ADEE630-582B-7A42-A6F1-068ABB875FF1}">
      <dgm:prSet/>
      <dgm:spPr/>
      <dgm:t>
        <a:bodyPr/>
        <a:lstStyle/>
        <a:p>
          <a:endParaRPr lang="en-US"/>
        </a:p>
      </dgm:t>
    </dgm:pt>
    <dgm:pt modelId="{9B9AD39D-1F1C-E440-96D6-4B5A086E1049}">
      <dgm:prSet/>
      <dgm:spPr/>
      <dgm:t>
        <a:bodyPr/>
        <a:lstStyle/>
        <a:p>
          <a:r>
            <a:rPr lang="en-US" dirty="0"/>
            <a:t>Contacts</a:t>
          </a:r>
        </a:p>
      </dgm:t>
    </dgm:pt>
    <dgm:pt modelId="{E5B7E2E5-1BF2-2E46-9A3A-51E30B920C7C}" type="parTrans" cxnId="{1A96FB83-463A-5F48-A451-CE4F5C804381}">
      <dgm:prSet/>
      <dgm:spPr/>
    </dgm:pt>
    <dgm:pt modelId="{F36DCE69-8BE7-A34C-BB5D-8E96A80B6CF4}" type="sibTrans" cxnId="{1A96FB83-463A-5F48-A451-CE4F5C804381}">
      <dgm:prSet/>
      <dgm:spPr/>
    </dgm:pt>
    <dgm:pt modelId="{21AA9A39-B948-6B48-B435-CDC0B608E84A}">
      <dgm:prSet/>
      <dgm:spPr/>
      <dgm:t>
        <a:bodyPr/>
        <a:lstStyle/>
        <a:p>
          <a:r>
            <a:rPr lang="en-US" dirty="0"/>
            <a:t>Make a new selection of CD80/CD86 residues 3.5 Angstroms around the ctla4 interface. </a:t>
          </a:r>
        </a:p>
      </dgm:t>
    </dgm:pt>
    <dgm:pt modelId="{758B16C0-ABAF-F842-98A7-29D136473D2E}" type="parTrans" cxnId="{A2FB880D-324C-9F49-8BE6-4E9CC46BC91D}">
      <dgm:prSet/>
      <dgm:spPr/>
    </dgm:pt>
    <dgm:pt modelId="{17EBE268-E5DB-BD45-807E-2BFC8A3EF0BF}" type="sibTrans" cxnId="{A2FB880D-324C-9F49-8BE6-4E9CC46BC91D}">
      <dgm:prSet/>
      <dgm:spPr/>
    </dgm:pt>
    <dgm:pt modelId="{C63C8084-D2B1-D645-B5DD-7707F089551D}" type="pres">
      <dgm:prSet presAssocID="{9C38B81F-708F-4683-A7BD-AAD37D5BEEB4}" presName="Name0" presStyleCnt="0">
        <dgm:presLayoutVars>
          <dgm:dir/>
          <dgm:animLvl val="lvl"/>
          <dgm:resizeHandles val="exact"/>
        </dgm:presLayoutVars>
      </dgm:prSet>
      <dgm:spPr/>
    </dgm:pt>
    <dgm:pt modelId="{21373E20-CB51-E74C-979F-F5A618E847D1}" type="pres">
      <dgm:prSet presAssocID="{E3A4D258-E302-3C4E-9904-69EFED962F50}" presName="linNode" presStyleCnt="0"/>
      <dgm:spPr/>
    </dgm:pt>
    <dgm:pt modelId="{38686F47-98AC-184E-AEC8-C8334707903C}" type="pres">
      <dgm:prSet presAssocID="{E3A4D258-E302-3C4E-9904-69EFED962F50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D3651C0C-76F6-5149-B4C1-D4909B614846}" type="pres">
      <dgm:prSet presAssocID="{E3A4D258-E302-3C4E-9904-69EFED962F50}" presName="descendantText" presStyleLbl="alignNode1" presStyleIdx="0" presStyleCnt="6">
        <dgm:presLayoutVars>
          <dgm:bulletEnabled/>
        </dgm:presLayoutVars>
      </dgm:prSet>
      <dgm:spPr/>
    </dgm:pt>
    <dgm:pt modelId="{3616B33C-37C0-2B46-AD55-EA5BD892A6DE}" type="pres">
      <dgm:prSet presAssocID="{21AEDBF6-9C12-1E4F-A133-B88AB8D59B5F}" presName="sp" presStyleCnt="0"/>
      <dgm:spPr/>
    </dgm:pt>
    <dgm:pt modelId="{88EC6A3C-CC67-2342-879E-9672E43D3530}" type="pres">
      <dgm:prSet presAssocID="{2AB7028B-E008-4507-B658-077DBAC371C6}" presName="linNode" presStyleCnt="0"/>
      <dgm:spPr/>
    </dgm:pt>
    <dgm:pt modelId="{10ADDE74-C1B4-3A49-A2FB-8F10AB679FA9}" type="pres">
      <dgm:prSet presAssocID="{2AB7028B-E008-4507-B658-077DBAC371C6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E95B4570-AF67-1642-B500-60A81605C36A}" type="pres">
      <dgm:prSet presAssocID="{2AB7028B-E008-4507-B658-077DBAC371C6}" presName="descendantText" presStyleLbl="alignNode1" presStyleIdx="1" presStyleCnt="6">
        <dgm:presLayoutVars>
          <dgm:bulletEnabled/>
        </dgm:presLayoutVars>
      </dgm:prSet>
      <dgm:spPr/>
    </dgm:pt>
    <dgm:pt modelId="{1BC0F5E2-314B-8344-B7B0-5E974FC8022C}" type="pres">
      <dgm:prSet presAssocID="{3321A9EA-4ECE-4575-90AC-C0A9F874E24D}" presName="sp" presStyleCnt="0"/>
      <dgm:spPr/>
    </dgm:pt>
    <dgm:pt modelId="{B669388D-8268-704A-9C72-51F0E3C4D4E3}" type="pres">
      <dgm:prSet presAssocID="{3D50256F-0210-4FE9-8198-A3F775CF67A7}" presName="linNode" presStyleCnt="0"/>
      <dgm:spPr/>
    </dgm:pt>
    <dgm:pt modelId="{FED04D8B-2114-894E-88A0-6505D1D31102}" type="pres">
      <dgm:prSet presAssocID="{3D50256F-0210-4FE9-8198-A3F775CF67A7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BF464A9B-2FFA-4844-BB4C-149F827F73E6}" type="pres">
      <dgm:prSet presAssocID="{3D50256F-0210-4FE9-8198-A3F775CF67A7}" presName="descendantText" presStyleLbl="alignNode1" presStyleIdx="2" presStyleCnt="6">
        <dgm:presLayoutVars>
          <dgm:bulletEnabled/>
        </dgm:presLayoutVars>
      </dgm:prSet>
      <dgm:spPr/>
    </dgm:pt>
    <dgm:pt modelId="{BF1E610F-6EFE-BD4A-9095-04B8C4F76A4D}" type="pres">
      <dgm:prSet presAssocID="{8FD7037B-7845-4BCE-8B80-7BDDD4EF3B41}" presName="sp" presStyleCnt="0"/>
      <dgm:spPr/>
    </dgm:pt>
    <dgm:pt modelId="{04517CB1-D2DB-B74D-A00C-A87E72FC4F4C}" type="pres">
      <dgm:prSet presAssocID="{10711547-F927-45CE-BE83-3665A22211E4}" presName="linNode" presStyleCnt="0"/>
      <dgm:spPr/>
    </dgm:pt>
    <dgm:pt modelId="{8500E1C3-302C-FA41-9E53-B1FBAB02CE3C}" type="pres">
      <dgm:prSet presAssocID="{10711547-F927-45CE-BE83-3665A22211E4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5275AE65-26AA-7D4C-8C27-C9F9B4E0B2FB}" type="pres">
      <dgm:prSet presAssocID="{10711547-F927-45CE-BE83-3665A22211E4}" presName="descendantText" presStyleLbl="alignNode1" presStyleIdx="3" presStyleCnt="6">
        <dgm:presLayoutVars>
          <dgm:bulletEnabled/>
        </dgm:presLayoutVars>
      </dgm:prSet>
      <dgm:spPr/>
    </dgm:pt>
    <dgm:pt modelId="{727598CA-6D6E-364E-9324-530460B06966}" type="pres">
      <dgm:prSet presAssocID="{BBC5A7C9-CBA2-4242-9B39-A135727D7703}" presName="sp" presStyleCnt="0"/>
      <dgm:spPr/>
    </dgm:pt>
    <dgm:pt modelId="{F9F9BD1D-BBBA-C348-8407-74CB24558534}" type="pres">
      <dgm:prSet presAssocID="{70734E15-4982-489B-8D86-72C07D5FB557}" presName="linNode" presStyleCnt="0"/>
      <dgm:spPr/>
    </dgm:pt>
    <dgm:pt modelId="{03BDEA0E-2C97-034A-8DDE-ABFDD1FF95D1}" type="pres">
      <dgm:prSet presAssocID="{70734E15-4982-489B-8D86-72C07D5FB557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042B20D4-F0D8-DF4B-A083-08BD52D51E18}" type="pres">
      <dgm:prSet presAssocID="{70734E15-4982-489B-8D86-72C07D5FB557}" presName="descendantText" presStyleLbl="alignNode1" presStyleIdx="4" presStyleCnt="6">
        <dgm:presLayoutVars>
          <dgm:bulletEnabled/>
        </dgm:presLayoutVars>
      </dgm:prSet>
      <dgm:spPr/>
    </dgm:pt>
    <dgm:pt modelId="{21EE1EE8-5B25-0346-84BA-CF2023B74879}" type="pres">
      <dgm:prSet presAssocID="{7C84E792-E6FE-4DB9-922A-636C975721A8}" presName="sp" presStyleCnt="0"/>
      <dgm:spPr/>
    </dgm:pt>
    <dgm:pt modelId="{3BE59A1F-5B01-6945-80C6-8040D5D95B37}" type="pres">
      <dgm:prSet presAssocID="{9B9AD39D-1F1C-E440-96D6-4B5A086E1049}" presName="linNode" presStyleCnt="0"/>
      <dgm:spPr/>
    </dgm:pt>
    <dgm:pt modelId="{6706E879-2FA2-4748-8766-1AD22E4C9BA4}" type="pres">
      <dgm:prSet presAssocID="{9B9AD39D-1F1C-E440-96D6-4B5A086E1049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0D756069-80E6-6E4D-B844-A2973945BCC7}" type="pres">
      <dgm:prSet presAssocID="{9B9AD39D-1F1C-E440-96D6-4B5A086E1049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A2FB880D-324C-9F49-8BE6-4E9CC46BC91D}" srcId="{9B9AD39D-1F1C-E440-96D6-4B5A086E1049}" destId="{21AA9A39-B948-6B48-B435-CDC0B608E84A}" srcOrd="0" destOrd="0" parTransId="{758B16C0-ABAF-F842-98A7-29D136473D2E}" sibTransId="{17EBE268-E5DB-BD45-807E-2BFC8A3EF0BF}"/>
    <dgm:cxn modelId="{FC9DEA14-D9F2-E340-9763-B5B97563B3FD}" type="presOf" srcId="{21AA9A39-B948-6B48-B435-CDC0B608E84A}" destId="{0D756069-80E6-6E4D-B844-A2973945BCC7}" srcOrd="0" destOrd="0" presId="urn:microsoft.com/office/officeart/2016/7/layout/VerticalHollowActionList"/>
    <dgm:cxn modelId="{A7599915-5947-4E80-8F40-6DCE5EEF53E8}" srcId="{9C38B81F-708F-4683-A7BD-AAD37D5BEEB4}" destId="{3D50256F-0210-4FE9-8198-A3F775CF67A7}" srcOrd="2" destOrd="0" parTransId="{CA5A9236-D80E-47FB-BD61-BE5C3404B556}" sibTransId="{8FD7037B-7845-4BCE-8B80-7BDDD4EF3B41}"/>
    <dgm:cxn modelId="{8DA4261B-DEA0-49A3-91B2-90328AD4BCDE}" srcId="{9C38B81F-708F-4683-A7BD-AAD37D5BEEB4}" destId="{2AB7028B-E008-4507-B658-077DBAC371C6}" srcOrd="1" destOrd="0" parTransId="{E011107A-7B90-4C37-948C-5D71C982E3AF}" sibTransId="{3321A9EA-4ECE-4575-90AC-C0A9F874E24D}"/>
    <dgm:cxn modelId="{329AB41E-BBCC-7942-9269-A83E9AC001E2}" type="presOf" srcId="{E3A4D258-E302-3C4E-9904-69EFED962F50}" destId="{38686F47-98AC-184E-AEC8-C8334707903C}" srcOrd="0" destOrd="0" presId="urn:microsoft.com/office/officeart/2016/7/layout/VerticalHollowActionList"/>
    <dgm:cxn modelId="{EB094C26-F39B-9640-8BEC-11935B37C012}" type="presOf" srcId="{2AB7028B-E008-4507-B658-077DBAC371C6}" destId="{10ADDE74-C1B4-3A49-A2FB-8F10AB679FA9}" srcOrd="0" destOrd="0" presId="urn:microsoft.com/office/officeart/2016/7/layout/VerticalHollowActionList"/>
    <dgm:cxn modelId="{B422ED2D-21AD-6947-BBA4-D2513C4C1FD3}" type="presOf" srcId="{70734E15-4982-489B-8D86-72C07D5FB557}" destId="{03BDEA0E-2C97-034A-8DDE-ABFDD1FF95D1}" srcOrd="0" destOrd="0" presId="urn:microsoft.com/office/officeart/2016/7/layout/VerticalHollowActionList"/>
    <dgm:cxn modelId="{6ADEE630-582B-7A42-A6F1-068ABB875FF1}" srcId="{E3A4D258-E302-3C4E-9904-69EFED962F50}" destId="{442C2DF0-575D-E840-911F-F70C7A87D543}" srcOrd="0" destOrd="0" parTransId="{AF05F6BC-9C8C-9E42-81D4-3F9C8A733521}" sibTransId="{D9EC1270-D7C3-5447-8C84-773EDB71B165}"/>
    <dgm:cxn modelId="{2F88D03C-B0FB-4631-9660-7943C68181CD}" srcId="{9C38B81F-708F-4683-A7BD-AAD37D5BEEB4}" destId="{70734E15-4982-489B-8D86-72C07D5FB557}" srcOrd="4" destOrd="0" parTransId="{8F29BE7B-5644-45E2-90D7-A1326CD08A4D}" sibTransId="{7C84E792-E6FE-4DB9-922A-636C975721A8}"/>
    <dgm:cxn modelId="{8B804546-7E8F-9942-AC51-87E035BC5AA9}" type="presOf" srcId="{442C2DF0-575D-E840-911F-F70C7A87D543}" destId="{D3651C0C-76F6-5149-B4C1-D4909B614846}" srcOrd="0" destOrd="0" presId="urn:microsoft.com/office/officeart/2016/7/layout/VerticalHollowActionList"/>
    <dgm:cxn modelId="{4A858576-BCF5-FC4C-B97A-5026A67049F5}" type="presOf" srcId="{3FFA5314-85B2-43A9-B68A-DB52C19ACC54}" destId="{5275AE65-26AA-7D4C-8C27-C9F9B4E0B2FB}" srcOrd="0" destOrd="0" presId="urn:microsoft.com/office/officeart/2016/7/layout/VerticalHollowActionList"/>
    <dgm:cxn modelId="{1A96FB83-463A-5F48-A451-CE4F5C804381}" srcId="{9C38B81F-708F-4683-A7BD-AAD37D5BEEB4}" destId="{9B9AD39D-1F1C-E440-96D6-4B5A086E1049}" srcOrd="5" destOrd="0" parTransId="{E5B7E2E5-1BF2-2E46-9A3A-51E30B920C7C}" sibTransId="{F36DCE69-8BE7-A34C-BB5D-8E96A80B6CF4}"/>
    <dgm:cxn modelId="{5C307484-0E19-4BCF-94C2-353CA6B5DC14}" srcId="{70734E15-4982-489B-8D86-72C07D5FB557}" destId="{10EA2872-E35E-4BB0-9599-75FB04920F74}" srcOrd="0" destOrd="0" parTransId="{908CA7BC-B192-443C-BA23-35801C7487EC}" sibTransId="{733EB5C3-F700-47B1-811A-1069043172BB}"/>
    <dgm:cxn modelId="{1ED7348C-12F5-4289-9BD4-65DE2E69DB12}" srcId="{3D50256F-0210-4FE9-8198-A3F775CF67A7}" destId="{20AB3E71-72F3-4181-BB81-DDFB7521C49D}" srcOrd="0" destOrd="0" parTransId="{44EB8B3C-B8CA-4D4A-83B0-91BA27BFEB5A}" sibTransId="{D72F5097-FA02-4567-8CAF-635A71B877D3}"/>
    <dgm:cxn modelId="{A3BB1FA9-EC79-384C-8ABA-54A83C244808}" type="presOf" srcId="{10711547-F927-45CE-BE83-3665A22211E4}" destId="{8500E1C3-302C-FA41-9E53-B1FBAB02CE3C}" srcOrd="0" destOrd="0" presId="urn:microsoft.com/office/officeart/2016/7/layout/VerticalHollowActionList"/>
    <dgm:cxn modelId="{35B159B5-D6DC-48F1-AFB8-9CFDE51D64FD}" srcId="{2AB7028B-E008-4507-B658-077DBAC371C6}" destId="{4F670D8D-F131-472F-A33A-17B9AE7A2959}" srcOrd="0" destOrd="0" parTransId="{71E4B292-F1F5-4CEC-8A9B-D1CAB9AEEF10}" sibTransId="{E8F7CC6D-E6A4-4793-921B-8120B9F6F1A8}"/>
    <dgm:cxn modelId="{A230DFBA-0063-6048-B727-FC4C2F7CA040}" type="presOf" srcId="{10EA2872-E35E-4BB0-9599-75FB04920F74}" destId="{042B20D4-F0D8-DF4B-A083-08BD52D51E18}" srcOrd="0" destOrd="0" presId="urn:microsoft.com/office/officeart/2016/7/layout/VerticalHollowActionList"/>
    <dgm:cxn modelId="{8A815BBC-3F77-9F48-81F8-5ED6400B5630}" srcId="{9C38B81F-708F-4683-A7BD-AAD37D5BEEB4}" destId="{E3A4D258-E302-3C4E-9904-69EFED962F50}" srcOrd="0" destOrd="0" parTransId="{31DE5501-6EA0-714D-8256-8AA2C88AAF3B}" sibTransId="{21AEDBF6-9C12-1E4F-A133-B88AB8D59B5F}"/>
    <dgm:cxn modelId="{AB375CBF-07C1-364E-9BFE-BB17FCC2D950}" type="presOf" srcId="{4F670D8D-F131-472F-A33A-17B9AE7A2959}" destId="{E95B4570-AF67-1642-B500-60A81605C36A}" srcOrd="0" destOrd="0" presId="urn:microsoft.com/office/officeart/2016/7/layout/VerticalHollowActionList"/>
    <dgm:cxn modelId="{9AF301C1-8340-8C41-B195-47320DDAB543}" type="presOf" srcId="{9C38B81F-708F-4683-A7BD-AAD37D5BEEB4}" destId="{C63C8084-D2B1-D645-B5DD-7707F089551D}" srcOrd="0" destOrd="0" presId="urn:microsoft.com/office/officeart/2016/7/layout/VerticalHollowActionList"/>
    <dgm:cxn modelId="{98D405D5-3F81-6D4B-9BF0-4973A83BB687}" type="presOf" srcId="{3D50256F-0210-4FE9-8198-A3F775CF67A7}" destId="{FED04D8B-2114-894E-88A0-6505D1D31102}" srcOrd="0" destOrd="0" presId="urn:microsoft.com/office/officeart/2016/7/layout/VerticalHollowActionList"/>
    <dgm:cxn modelId="{ACBF7BEB-F6A2-4C4D-A492-37FC498D3A55}" type="presOf" srcId="{20AB3E71-72F3-4181-BB81-DDFB7521C49D}" destId="{BF464A9B-2FFA-4844-BB4C-149F827F73E6}" srcOrd="0" destOrd="0" presId="urn:microsoft.com/office/officeart/2016/7/layout/VerticalHollowActionList"/>
    <dgm:cxn modelId="{1947B5EC-6EB9-F140-9EC4-12C82D27FF12}" type="presOf" srcId="{9B9AD39D-1F1C-E440-96D6-4B5A086E1049}" destId="{6706E879-2FA2-4748-8766-1AD22E4C9BA4}" srcOrd="0" destOrd="0" presId="urn:microsoft.com/office/officeart/2016/7/layout/VerticalHollowActionList"/>
    <dgm:cxn modelId="{681A59EF-638B-4F1B-85AB-27559F4062F7}" srcId="{10711547-F927-45CE-BE83-3665A22211E4}" destId="{3FFA5314-85B2-43A9-B68A-DB52C19ACC54}" srcOrd="0" destOrd="0" parTransId="{48585F2E-4994-4D68-988D-083EAE126FB2}" sibTransId="{A1130176-4A7D-4322-9A39-111E49962C39}"/>
    <dgm:cxn modelId="{C4FD1DFF-B928-4A64-AF19-2739844CEE8B}" srcId="{9C38B81F-708F-4683-A7BD-AAD37D5BEEB4}" destId="{10711547-F927-45CE-BE83-3665A22211E4}" srcOrd="3" destOrd="0" parTransId="{E960A08E-4461-47D1-B177-ED06A6A5D901}" sibTransId="{BBC5A7C9-CBA2-4242-9B39-A135727D7703}"/>
    <dgm:cxn modelId="{67FA0DF3-3CA1-984A-BFAD-0F01C10A06B4}" type="presParOf" srcId="{C63C8084-D2B1-D645-B5DD-7707F089551D}" destId="{21373E20-CB51-E74C-979F-F5A618E847D1}" srcOrd="0" destOrd="0" presId="urn:microsoft.com/office/officeart/2016/7/layout/VerticalHollowActionList"/>
    <dgm:cxn modelId="{45B9C5FC-4DF9-6944-BEC0-20AF3462F8BF}" type="presParOf" srcId="{21373E20-CB51-E74C-979F-F5A618E847D1}" destId="{38686F47-98AC-184E-AEC8-C8334707903C}" srcOrd="0" destOrd="0" presId="urn:microsoft.com/office/officeart/2016/7/layout/VerticalHollowActionList"/>
    <dgm:cxn modelId="{6CC20037-2B07-0445-841A-A6F1A152BABC}" type="presParOf" srcId="{21373E20-CB51-E74C-979F-F5A618E847D1}" destId="{D3651C0C-76F6-5149-B4C1-D4909B614846}" srcOrd="1" destOrd="0" presId="urn:microsoft.com/office/officeart/2016/7/layout/VerticalHollowActionList"/>
    <dgm:cxn modelId="{F737ED7B-4FE1-FF49-A86B-FFBA3646AA16}" type="presParOf" srcId="{C63C8084-D2B1-D645-B5DD-7707F089551D}" destId="{3616B33C-37C0-2B46-AD55-EA5BD892A6DE}" srcOrd="1" destOrd="0" presId="urn:microsoft.com/office/officeart/2016/7/layout/VerticalHollowActionList"/>
    <dgm:cxn modelId="{8517BDF2-E8AF-4541-BE26-33CD6CAE9F00}" type="presParOf" srcId="{C63C8084-D2B1-D645-B5DD-7707F089551D}" destId="{88EC6A3C-CC67-2342-879E-9672E43D3530}" srcOrd="2" destOrd="0" presId="urn:microsoft.com/office/officeart/2016/7/layout/VerticalHollowActionList"/>
    <dgm:cxn modelId="{58B2A80D-5C8D-E64A-8716-C108B1D0193B}" type="presParOf" srcId="{88EC6A3C-CC67-2342-879E-9672E43D3530}" destId="{10ADDE74-C1B4-3A49-A2FB-8F10AB679FA9}" srcOrd="0" destOrd="0" presId="urn:microsoft.com/office/officeart/2016/7/layout/VerticalHollowActionList"/>
    <dgm:cxn modelId="{1F30AD9F-7BBA-1C4E-A1F0-EBD6E0AE7B97}" type="presParOf" srcId="{88EC6A3C-CC67-2342-879E-9672E43D3530}" destId="{E95B4570-AF67-1642-B500-60A81605C36A}" srcOrd="1" destOrd="0" presId="urn:microsoft.com/office/officeart/2016/7/layout/VerticalHollowActionList"/>
    <dgm:cxn modelId="{9C76BBCD-4D42-2547-A3C2-A25F692DA027}" type="presParOf" srcId="{C63C8084-D2B1-D645-B5DD-7707F089551D}" destId="{1BC0F5E2-314B-8344-B7B0-5E974FC8022C}" srcOrd="3" destOrd="0" presId="urn:microsoft.com/office/officeart/2016/7/layout/VerticalHollowActionList"/>
    <dgm:cxn modelId="{81A89252-7543-FA4D-8D8D-35A9EC201863}" type="presParOf" srcId="{C63C8084-D2B1-D645-B5DD-7707F089551D}" destId="{B669388D-8268-704A-9C72-51F0E3C4D4E3}" srcOrd="4" destOrd="0" presId="urn:microsoft.com/office/officeart/2016/7/layout/VerticalHollowActionList"/>
    <dgm:cxn modelId="{0F0AFCA0-A73F-C84F-939E-5CB6219A4357}" type="presParOf" srcId="{B669388D-8268-704A-9C72-51F0E3C4D4E3}" destId="{FED04D8B-2114-894E-88A0-6505D1D31102}" srcOrd="0" destOrd="0" presId="urn:microsoft.com/office/officeart/2016/7/layout/VerticalHollowActionList"/>
    <dgm:cxn modelId="{56AE89D7-DA0A-A645-AE32-913083E86CBD}" type="presParOf" srcId="{B669388D-8268-704A-9C72-51F0E3C4D4E3}" destId="{BF464A9B-2FFA-4844-BB4C-149F827F73E6}" srcOrd="1" destOrd="0" presId="urn:microsoft.com/office/officeart/2016/7/layout/VerticalHollowActionList"/>
    <dgm:cxn modelId="{8149C9E6-3026-5045-A8AD-666AE5D32AEC}" type="presParOf" srcId="{C63C8084-D2B1-D645-B5DD-7707F089551D}" destId="{BF1E610F-6EFE-BD4A-9095-04B8C4F76A4D}" srcOrd="5" destOrd="0" presId="urn:microsoft.com/office/officeart/2016/7/layout/VerticalHollowActionList"/>
    <dgm:cxn modelId="{0FC9D638-AE76-F84B-B782-10A68F8047B6}" type="presParOf" srcId="{C63C8084-D2B1-D645-B5DD-7707F089551D}" destId="{04517CB1-D2DB-B74D-A00C-A87E72FC4F4C}" srcOrd="6" destOrd="0" presId="urn:microsoft.com/office/officeart/2016/7/layout/VerticalHollowActionList"/>
    <dgm:cxn modelId="{648B0322-7ED8-3544-AF51-E5E5C022D9BB}" type="presParOf" srcId="{04517CB1-D2DB-B74D-A00C-A87E72FC4F4C}" destId="{8500E1C3-302C-FA41-9E53-B1FBAB02CE3C}" srcOrd="0" destOrd="0" presId="urn:microsoft.com/office/officeart/2016/7/layout/VerticalHollowActionList"/>
    <dgm:cxn modelId="{20B21D26-8F2A-1E41-8259-162B529AD290}" type="presParOf" srcId="{04517CB1-D2DB-B74D-A00C-A87E72FC4F4C}" destId="{5275AE65-26AA-7D4C-8C27-C9F9B4E0B2FB}" srcOrd="1" destOrd="0" presId="urn:microsoft.com/office/officeart/2016/7/layout/VerticalHollowActionList"/>
    <dgm:cxn modelId="{D31D5E53-5520-1F40-B880-DB34BCCC4482}" type="presParOf" srcId="{C63C8084-D2B1-D645-B5DD-7707F089551D}" destId="{727598CA-6D6E-364E-9324-530460B06966}" srcOrd="7" destOrd="0" presId="urn:microsoft.com/office/officeart/2016/7/layout/VerticalHollowActionList"/>
    <dgm:cxn modelId="{0F32AC61-925B-CB48-9E1C-77ED8CBF749A}" type="presParOf" srcId="{C63C8084-D2B1-D645-B5DD-7707F089551D}" destId="{F9F9BD1D-BBBA-C348-8407-74CB24558534}" srcOrd="8" destOrd="0" presId="urn:microsoft.com/office/officeart/2016/7/layout/VerticalHollowActionList"/>
    <dgm:cxn modelId="{9FF31957-195A-8243-9E7A-5D0E594D0888}" type="presParOf" srcId="{F9F9BD1D-BBBA-C348-8407-74CB24558534}" destId="{03BDEA0E-2C97-034A-8DDE-ABFDD1FF95D1}" srcOrd="0" destOrd="0" presId="urn:microsoft.com/office/officeart/2016/7/layout/VerticalHollowActionList"/>
    <dgm:cxn modelId="{377687E3-A849-8D4C-80AC-3DD4D7741A2B}" type="presParOf" srcId="{F9F9BD1D-BBBA-C348-8407-74CB24558534}" destId="{042B20D4-F0D8-DF4B-A083-08BD52D51E18}" srcOrd="1" destOrd="0" presId="urn:microsoft.com/office/officeart/2016/7/layout/VerticalHollowActionList"/>
    <dgm:cxn modelId="{E3F7CC6E-FE56-A744-BA86-5674F43E9FA4}" type="presParOf" srcId="{C63C8084-D2B1-D645-B5DD-7707F089551D}" destId="{21EE1EE8-5B25-0346-84BA-CF2023B74879}" srcOrd="9" destOrd="0" presId="urn:microsoft.com/office/officeart/2016/7/layout/VerticalHollowActionList"/>
    <dgm:cxn modelId="{D0E44B16-9E46-7740-84BB-16F85C772669}" type="presParOf" srcId="{C63C8084-D2B1-D645-B5DD-7707F089551D}" destId="{3BE59A1F-5B01-6945-80C6-8040D5D95B37}" srcOrd="10" destOrd="0" presId="urn:microsoft.com/office/officeart/2016/7/layout/VerticalHollowActionList"/>
    <dgm:cxn modelId="{8F92A693-9F29-3B47-B742-058AD914345C}" type="presParOf" srcId="{3BE59A1F-5B01-6945-80C6-8040D5D95B37}" destId="{6706E879-2FA2-4748-8766-1AD22E4C9BA4}" srcOrd="0" destOrd="0" presId="urn:microsoft.com/office/officeart/2016/7/layout/VerticalHollowActionList"/>
    <dgm:cxn modelId="{89D21DEA-9E78-7F43-BAB8-4FB940307FC8}" type="presParOf" srcId="{3BE59A1F-5B01-6945-80C6-8040D5D95B37}" destId="{0D756069-80E6-6E4D-B844-A2973945BCC7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08FD7C-F1E3-4E7E-8A05-C1323FB385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E3590-06D2-4B72-B89E-A05BB51155D1}">
      <dgm:prSet/>
      <dgm:spPr/>
      <dgm:t>
        <a:bodyPr/>
        <a:lstStyle/>
        <a:p>
          <a:r>
            <a:rPr lang="en-US" dirty="0"/>
            <a:t>Selection transparency:</a:t>
          </a:r>
        </a:p>
      </dgm:t>
    </dgm:pt>
    <dgm:pt modelId="{0BACA3AB-75B8-4698-A465-445AA73709B5}" type="parTrans" cxnId="{22D2DE74-BE8E-48A8-84B7-02C7C9EAA4EC}">
      <dgm:prSet/>
      <dgm:spPr/>
      <dgm:t>
        <a:bodyPr/>
        <a:lstStyle/>
        <a:p>
          <a:endParaRPr lang="en-US"/>
        </a:p>
      </dgm:t>
    </dgm:pt>
    <dgm:pt modelId="{F8703990-2E67-4075-A09D-18A9E17E73D7}" type="sibTrans" cxnId="{22D2DE74-BE8E-48A8-84B7-02C7C9EAA4EC}">
      <dgm:prSet/>
      <dgm:spPr/>
      <dgm:t>
        <a:bodyPr/>
        <a:lstStyle/>
        <a:p>
          <a:endParaRPr lang="en-US"/>
        </a:p>
      </dgm:t>
    </dgm:pt>
    <dgm:pt modelId="{92D110DC-0A68-4048-9971-4C465A7C1E35}">
      <dgm:prSet/>
      <dgm:spPr/>
      <dgm:t>
        <a:bodyPr/>
        <a:lstStyle/>
        <a:p>
          <a:r>
            <a:rPr lang="en-US" dirty="0"/>
            <a:t>set `</a:t>
          </a:r>
          <a:r>
            <a:rPr lang="en-US" dirty="0" err="1"/>
            <a:t>representation`_transparency</a:t>
          </a:r>
          <a:r>
            <a:rPr lang="en-US" dirty="0"/>
            <a:t>, F, selection</a:t>
          </a:r>
        </a:p>
      </dgm:t>
    </dgm:pt>
    <dgm:pt modelId="{5DAEB8B5-CD47-4D6F-B817-FA233DE4A94F}" type="parTrans" cxnId="{900278F2-7177-4BCA-A219-86C9EF2DFA27}">
      <dgm:prSet/>
      <dgm:spPr/>
      <dgm:t>
        <a:bodyPr/>
        <a:lstStyle/>
        <a:p>
          <a:endParaRPr lang="en-US"/>
        </a:p>
      </dgm:t>
    </dgm:pt>
    <dgm:pt modelId="{3DE274F8-3C2F-4095-919B-41EB7EC61DF0}" type="sibTrans" cxnId="{900278F2-7177-4BCA-A219-86C9EF2DFA27}">
      <dgm:prSet/>
      <dgm:spPr/>
      <dgm:t>
        <a:bodyPr/>
        <a:lstStyle/>
        <a:p>
          <a:endParaRPr lang="en-US"/>
        </a:p>
      </dgm:t>
    </dgm:pt>
    <dgm:pt modelId="{B8BDF81D-B259-42D1-865D-C68938077F77}">
      <dgm:prSet/>
      <dgm:spPr/>
      <dgm:t>
        <a:bodyPr/>
        <a:lstStyle/>
        <a:p>
          <a:r>
            <a:rPr lang="en-US"/>
            <a:t>Background transparency and color:</a:t>
          </a:r>
        </a:p>
      </dgm:t>
    </dgm:pt>
    <dgm:pt modelId="{71B1B0C5-506B-4AF7-B6FC-67D1A4F0EBFC}" type="parTrans" cxnId="{37CC89DA-C162-4F22-BB85-12804C9A37F4}">
      <dgm:prSet/>
      <dgm:spPr/>
      <dgm:t>
        <a:bodyPr/>
        <a:lstStyle/>
        <a:p>
          <a:endParaRPr lang="en-US"/>
        </a:p>
      </dgm:t>
    </dgm:pt>
    <dgm:pt modelId="{1BC33D58-D489-44D3-9B41-D4CD5096247B}" type="sibTrans" cxnId="{37CC89DA-C162-4F22-BB85-12804C9A37F4}">
      <dgm:prSet/>
      <dgm:spPr/>
      <dgm:t>
        <a:bodyPr/>
        <a:lstStyle/>
        <a:p>
          <a:endParaRPr lang="en-US"/>
        </a:p>
      </dgm:t>
    </dgm:pt>
    <dgm:pt modelId="{98F32B40-DEA6-4B55-98EE-410E71F611D5}">
      <dgm:prSet/>
      <dgm:spPr/>
      <dgm:t>
        <a:bodyPr/>
        <a:lstStyle/>
        <a:p>
          <a:r>
            <a:rPr lang="en-US" dirty="0" err="1"/>
            <a:t>bg_color</a:t>
          </a:r>
          <a:r>
            <a:rPr lang="en-US" dirty="0"/>
            <a:t> `color`</a:t>
          </a:r>
        </a:p>
      </dgm:t>
    </dgm:pt>
    <dgm:pt modelId="{1AB49991-25C6-41C1-9458-1E3554B98672}" type="parTrans" cxnId="{8AA8FD69-E57E-43EB-9AAD-956A2D963FF1}">
      <dgm:prSet/>
      <dgm:spPr/>
      <dgm:t>
        <a:bodyPr/>
        <a:lstStyle/>
        <a:p>
          <a:endParaRPr lang="en-US"/>
        </a:p>
      </dgm:t>
    </dgm:pt>
    <dgm:pt modelId="{4389775C-94C7-4F1D-933D-14EFAE69A286}" type="sibTrans" cxnId="{8AA8FD69-E57E-43EB-9AAD-956A2D963FF1}">
      <dgm:prSet/>
      <dgm:spPr/>
      <dgm:t>
        <a:bodyPr/>
        <a:lstStyle/>
        <a:p>
          <a:endParaRPr lang="en-US"/>
        </a:p>
      </dgm:t>
    </dgm:pt>
    <dgm:pt modelId="{E9F68C59-A48F-4277-93AC-12F7B42A66DD}">
      <dgm:prSet/>
      <dgm:spPr/>
      <dgm:t>
        <a:bodyPr/>
        <a:lstStyle/>
        <a:p>
          <a:r>
            <a:rPr lang="en-US" dirty="0"/>
            <a:t>set </a:t>
          </a:r>
          <a:r>
            <a:rPr lang="en-US" dirty="0" err="1"/>
            <a:t>ray_opaque_background</a:t>
          </a:r>
          <a:r>
            <a:rPr lang="en-US" dirty="0"/>
            <a:t>, 1</a:t>
          </a:r>
        </a:p>
      </dgm:t>
    </dgm:pt>
    <dgm:pt modelId="{1B093F6C-A055-4DCB-BD07-7F7E36712125}" type="parTrans" cxnId="{61832C6F-1FB4-47A8-9ECE-069D9E823883}">
      <dgm:prSet/>
      <dgm:spPr/>
      <dgm:t>
        <a:bodyPr/>
        <a:lstStyle/>
        <a:p>
          <a:endParaRPr lang="en-US"/>
        </a:p>
      </dgm:t>
    </dgm:pt>
    <dgm:pt modelId="{56B21F7C-52D4-48A2-9E97-A2224DC1FC55}" type="sibTrans" cxnId="{61832C6F-1FB4-47A8-9ECE-069D9E823883}">
      <dgm:prSet/>
      <dgm:spPr/>
      <dgm:t>
        <a:bodyPr/>
        <a:lstStyle/>
        <a:p>
          <a:endParaRPr lang="en-US"/>
        </a:p>
      </dgm:t>
    </dgm:pt>
    <dgm:pt modelId="{B639BA0E-83DA-4C20-9268-ABDFA4F2FA04}">
      <dgm:prSet/>
      <dgm:spPr/>
      <dgm:t>
        <a:bodyPr/>
        <a:lstStyle/>
        <a:p>
          <a:r>
            <a:rPr lang="en-US"/>
            <a:t>Ray tracing: </a:t>
          </a:r>
        </a:p>
      </dgm:t>
    </dgm:pt>
    <dgm:pt modelId="{CECB2729-47F0-4F38-A9B8-68986F383365}" type="parTrans" cxnId="{43E731DA-816E-4240-908E-55F050200AC0}">
      <dgm:prSet/>
      <dgm:spPr/>
      <dgm:t>
        <a:bodyPr/>
        <a:lstStyle/>
        <a:p>
          <a:endParaRPr lang="en-US"/>
        </a:p>
      </dgm:t>
    </dgm:pt>
    <dgm:pt modelId="{9DBBA71C-6906-4FB8-B104-20E46B357AB8}" type="sibTrans" cxnId="{43E731DA-816E-4240-908E-55F050200AC0}">
      <dgm:prSet/>
      <dgm:spPr/>
      <dgm:t>
        <a:bodyPr/>
        <a:lstStyle/>
        <a:p>
          <a:endParaRPr lang="en-US"/>
        </a:p>
      </dgm:t>
    </dgm:pt>
    <dgm:pt modelId="{32CD4CD7-19F6-4E68-836A-168237905EF6}">
      <dgm:prSet/>
      <dgm:spPr/>
      <dgm:t>
        <a:bodyPr/>
        <a:lstStyle/>
        <a:p>
          <a:r>
            <a:rPr lang="en-US" dirty="0"/>
            <a:t>set </a:t>
          </a:r>
          <a:r>
            <a:rPr lang="en-US" dirty="0" err="1"/>
            <a:t>ray_trace_mode</a:t>
          </a:r>
          <a:r>
            <a:rPr lang="en-US" dirty="0"/>
            <a:t>, 1</a:t>
          </a:r>
        </a:p>
      </dgm:t>
    </dgm:pt>
    <dgm:pt modelId="{B494284A-EC30-42A3-9301-B9BC17EF5556}" type="parTrans" cxnId="{D096E6DC-5B51-45D1-8A93-7A9C94354711}">
      <dgm:prSet/>
      <dgm:spPr/>
      <dgm:t>
        <a:bodyPr/>
        <a:lstStyle/>
        <a:p>
          <a:endParaRPr lang="en-US"/>
        </a:p>
      </dgm:t>
    </dgm:pt>
    <dgm:pt modelId="{33D94757-1BBD-4EB3-AD42-FD2B3E653376}" type="sibTrans" cxnId="{D096E6DC-5B51-45D1-8A93-7A9C94354711}">
      <dgm:prSet/>
      <dgm:spPr/>
      <dgm:t>
        <a:bodyPr/>
        <a:lstStyle/>
        <a:p>
          <a:endParaRPr lang="en-US"/>
        </a:p>
      </dgm:t>
    </dgm:pt>
    <dgm:pt modelId="{A62A145C-2081-47E4-B683-7B1FF3993201}">
      <dgm:prSet/>
      <dgm:spPr/>
      <dgm:t>
        <a:bodyPr/>
        <a:lstStyle/>
        <a:p>
          <a:r>
            <a:rPr lang="en-US" dirty="0"/>
            <a:t>set </a:t>
          </a:r>
          <a:r>
            <a:rPr lang="en-US" dirty="0" err="1"/>
            <a:t>antialias</a:t>
          </a:r>
          <a:r>
            <a:rPr lang="en-US" dirty="0"/>
            <a:t>, 2</a:t>
          </a:r>
        </a:p>
      </dgm:t>
    </dgm:pt>
    <dgm:pt modelId="{13BD8260-23B9-409F-8348-E14EE1E406FC}" type="parTrans" cxnId="{C608DD3E-7778-409B-AF75-EE97B11B65A0}">
      <dgm:prSet/>
      <dgm:spPr/>
      <dgm:t>
        <a:bodyPr/>
        <a:lstStyle/>
        <a:p>
          <a:endParaRPr lang="en-US"/>
        </a:p>
      </dgm:t>
    </dgm:pt>
    <dgm:pt modelId="{CE5EC17F-2A6A-4B98-9EA2-9531C24EAB56}" type="sibTrans" cxnId="{C608DD3E-7778-409B-AF75-EE97B11B65A0}">
      <dgm:prSet/>
      <dgm:spPr/>
      <dgm:t>
        <a:bodyPr/>
        <a:lstStyle/>
        <a:p>
          <a:endParaRPr lang="en-US"/>
        </a:p>
      </dgm:t>
    </dgm:pt>
    <dgm:pt modelId="{8732F423-EC23-4624-AA2A-9D18ECB52BFC}">
      <dgm:prSet/>
      <dgm:spPr/>
      <dgm:t>
        <a:bodyPr/>
        <a:lstStyle/>
        <a:p>
          <a:r>
            <a:rPr lang="en-US" dirty="0"/>
            <a:t>set </a:t>
          </a:r>
          <a:r>
            <a:rPr lang="en-US" dirty="0" err="1"/>
            <a:t>ray_shadows</a:t>
          </a:r>
          <a:r>
            <a:rPr lang="en-US" dirty="0"/>
            <a:t>, on</a:t>
          </a:r>
        </a:p>
      </dgm:t>
    </dgm:pt>
    <dgm:pt modelId="{06ECCDC5-063D-496F-A028-FAA3B99D87D4}" type="parTrans" cxnId="{69ED0DFF-79B6-4098-8830-1F3A31F4A11F}">
      <dgm:prSet/>
      <dgm:spPr/>
      <dgm:t>
        <a:bodyPr/>
        <a:lstStyle/>
        <a:p>
          <a:endParaRPr lang="en-US"/>
        </a:p>
      </dgm:t>
    </dgm:pt>
    <dgm:pt modelId="{76D11AE0-2D50-42E2-9896-2DB29A56A548}" type="sibTrans" cxnId="{69ED0DFF-79B6-4098-8830-1F3A31F4A11F}">
      <dgm:prSet/>
      <dgm:spPr/>
      <dgm:t>
        <a:bodyPr/>
        <a:lstStyle/>
        <a:p>
          <a:endParaRPr lang="en-US"/>
        </a:p>
      </dgm:t>
    </dgm:pt>
    <dgm:pt modelId="{E597EF54-B53C-4037-9C1A-53C47FAAF313}">
      <dgm:prSet/>
      <dgm:spPr/>
      <dgm:t>
        <a:bodyPr/>
        <a:lstStyle/>
        <a:p>
          <a:r>
            <a:rPr lang="en-US" dirty="0"/>
            <a:t>set </a:t>
          </a:r>
          <a:r>
            <a:rPr lang="en-US" dirty="0" err="1"/>
            <a:t>ray_trace_color</a:t>
          </a:r>
          <a:r>
            <a:rPr lang="en-US" dirty="0"/>
            <a:t>, black</a:t>
          </a:r>
        </a:p>
      </dgm:t>
    </dgm:pt>
    <dgm:pt modelId="{F3CD50CB-91D5-49B3-BD5D-FD9143138ADA}" type="parTrans" cxnId="{910D2239-5BDD-4905-8C65-1685EEF7D56C}">
      <dgm:prSet/>
      <dgm:spPr/>
      <dgm:t>
        <a:bodyPr/>
        <a:lstStyle/>
        <a:p>
          <a:endParaRPr lang="en-US"/>
        </a:p>
      </dgm:t>
    </dgm:pt>
    <dgm:pt modelId="{EE572762-E208-41C1-9780-E24CA7F12575}" type="sibTrans" cxnId="{910D2239-5BDD-4905-8C65-1685EEF7D56C}">
      <dgm:prSet/>
      <dgm:spPr/>
      <dgm:t>
        <a:bodyPr/>
        <a:lstStyle/>
        <a:p>
          <a:endParaRPr lang="en-US"/>
        </a:p>
      </dgm:t>
    </dgm:pt>
    <dgm:pt modelId="{97E8F493-6B19-4D11-9E1F-2ACB8C38B73A}">
      <dgm:prSet/>
      <dgm:spPr/>
      <dgm:t>
        <a:bodyPr/>
        <a:lstStyle/>
        <a:p>
          <a:r>
            <a:rPr lang="en-US" dirty="0"/>
            <a:t>set </a:t>
          </a:r>
          <a:r>
            <a:rPr lang="en-US" dirty="0" err="1"/>
            <a:t>ray_trace_gain</a:t>
          </a:r>
          <a:r>
            <a:rPr lang="en-US" dirty="0"/>
            <a:t>, 0</a:t>
          </a:r>
        </a:p>
      </dgm:t>
    </dgm:pt>
    <dgm:pt modelId="{5208D8E7-830B-4D46-A419-2BF84ECE6C3C}" type="parTrans" cxnId="{72AB6EE4-65C6-4E0E-9387-5F1B5B4F9675}">
      <dgm:prSet/>
      <dgm:spPr/>
      <dgm:t>
        <a:bodyPr/>
        <a:lstStyle/>
        <a:p>
          <a:endParaRPr lang="en-US"/>
        </a:p>
      </dgm:t>
    </dgm:pt>
    <dgm:pt modelId="{BF594EED-1253-4651-A07B-BFC88DF11955}" type="sibTrans" cxnId="{72AB6EE4-65C6-4E0E-9387-5F1B5B4F9675}">
      <dgm:prSet/>
      <dgm:spPr/>
      <dgm:t>
        <a:bodyPr/>
        <a:lstStyle/>
        <a:p>
          <a:endParaRPr lang="en-US"/>
        </a:p>
      </dgm:t>
    </dgm:pt>
    <dgm:pt modelId="{A1397455-5343-4818-B3BE-757FE2C48E40}">
      <dgm:prSet/>
      <dgm:spPr/>
      <dgm:t>
        <a:bodyPr/>
        <a:lstStyle/>
        <a:p>
          <a:r>
            <a:rPr lang="en-US" dirty="0"/>
            <a:t>set </a:t>
          </a:r>
          <a:r>
            <a:rPr lang="en-US" dirty="0" err="1"/>
            <a:t>ray_trace_fog</a:t>
          </a:r>
          <a:r>
            <a:rPr lang="en-US" dirty="0"/>
            <a:t>=0</a:t>
          </a:r>
        </a:p>
      </dgm:t>
    </dgm:pt>
    <dgm:pt modelId="{010EA808-FD29-4D48-B451-0BB62D214F19}" type="parTrans" cxnId="{4C71E220-FED7-4008-B748-B68EAD88B840}">
      <dgm:prSet/>
      <dgm:spPr/>
      <dgm:t>
        <a:bodyPr/>
        <a:lstStyle/>
        <a:p>
          <a:endParaRPr lang="en-US"/>
        </a:p>
      </dgm:t>
    </dgm:pt>
    <dgm:pt modelId="{135C34C8-707B-4A50-9F7D-88A25085D68D}" type="sibTrans" cxnId="{4C71E220-FED7-4008-B748-B68EAD88B840}">
      <dgm:prSet/>
      <dgm:spPr/>
      <dgm:t>
        <a:bodyPr/>
        <a:lstStyle/>
        <a:p>
          <a:endParaRPr lang="en-US"/>
        </a:p>
      </dgm:t>
    </dgm:pt>
    <dgm:pt modelId="{E2E2BB02-CE99-453A-9681-B47FDF0C1E95}">
      <dgm:prSet/>
      <dgm:spPr/>
      <dgm:t>
        <a:bodyPr/>
        <a:lstStyle/>
        <a:p>
          <a:r>
            <a:rPr lang="en-US" dirty="0"/>
            <a:t>To render the image type ray </a:t>
          </a:r>
        </a:p>
      </dgm:t>
    </dgm:pt>
    <dgm:pt modelId="{C03847DE-A5E5-4FCB-9C93-4FA1E4A560B3}" type="parTrans" cxnId="{33F806BC-782E-40D7-B8A5-D9FD69B76D07}">
      <dgm:prSet/>
      <dgm:spPr/>
      <dgm:t>
        <a:bodyPr/>
        <a:lstStyle/>
        <a:p>
          <a:endParaRPr lang="en-US"/>
        </a:p>
      </dgm:t>
    </dgm:pt>
    <dgm:pt modelId="{B5698917-5685-4715-817D-634099E85FAA}" type="sibTrans" cxnId="{33F806BC-782E-40D7-B8A5-D9FD69B76D07}">
      <dgm:prSet/>
      <dgm:spPr/>
      <dgm:t>
        <a:bodyPr/>
        <a:lstStyle/>
        <a:p>
          <a:endParaRPr lang="en-US"/>
        </a:p>
      </dgm:t>
    </dgm:pt>
    <dgm:pt modelId="{A5CB4464-A25E-458E-8692-2D503C29C4D0}">
      <dgm:prSet/>
      <dgm:spPr/>
      <dgm:t>
        <a:bodyPr/>
        <a:lstStyle/>
        <a:p>
          <a:r>
            <a:rPr lang="en-US"/>
            <a:t>Saving:</a:t>
          </a:r>
        </a:p>
      </dgm:t>
    </dgm:pt>
    <dgm:pt modelId="{0C6603F1-FBCF-4189-892C-527CEEE8374E}" type="parTrans" cxnId="{AE3FE33D-F83D-4632-85A9-B32FA65EE157}">
      <dgm:prSet/>
      <dgm:spPr/>
      <dgm:t>
        <a:bodyPr/>
        <a:lstStyle/>
        <a:p>
          <a:endParaRPr lang="en-US"/>
        </a:p>
      </dgm:t>
    </dgm:pt>
    <dgm:pt modelId="{7CCBD5FB-9ED9-4827-92D2-DB7F288C022E}" type="sibTrans" cxnId="{AE3FE33D-F83D-4632-85A9-B32FA65EE157}">
      <dgm:prSet/>
      <dgm:spPr/>
      <dgm:t>
        <a:bodyPr/>
        <a:lstStyle/>
        <a:p>
          <a:endParaRPr lang="en-US"/>
        </a:p>
      </dgm:t>
    </dgm:pt>
    <dgm:pt modelId="{1415CD57-5D8F-487B-BB84-F7CBF457549E}">
      <dgm:prSet/>
      <dgm:spPr/>
      <dgm:t>
        <a:bodyPr/>
        <a:lstStyle/>
        <a:p>
          <a:r>
            <a:rPr lang="en-US" dirty="0" err="1"/>
            <a:t>png</a:t>
          </a:r>
          <a:r>
            <a:rPr lang="en-US" dirty="0"/>
            <a:t> `filename`, dpi= 360, ray =1</a:t>
          </a:r>
        </a:p>
      </dgm:t>
    </dgm:pt>
    <dgm:pt modelId="{E77FC6CD-7E77-4BD7-9E42-966CF429A6E5}" type="parTrans" cxnId="{07024CE6-FFB0-4329-BF7F-F59BBCC4296C}">
      <dgm:prSet/>
      <dgm:spPr/>
      <dgm:t>
        <a:bodyPr/>
        <a:lstStyle/>
        <a:p>
          <a:endParaRPr lang="en-US"/>
        </a:p>
      </dgm:t>
    </dgm:pt>
    <dgm:pt modelId="{E97162F2-9E09-4103-A99C-A34AB2AE8DA2}" type="sibTrans" cxnId="{07024CE6-FFB0-4329-BF7F-F59BBCC4296C}">
      <dgm:prSet/>
      <dgm:spPr/>
      <dgm:t>
        <a:bodyPr/>
        <a:lstStyle/>
        <a:p>
          <a:endParaRPr lang="en-US"/>
        </a:p>
      </dgm:t>
    </dgm:pt>
    <dgm:pt modelId="{AC1F0654-73E5-7046-9777-25A3FB5F7068}">
      <dgm:prSet/>
      <dgm:spPr/>
      <dgm:t>
        <a:bodyPr/>
        <a:lstStyle/>
        <a:p>
          <a:r>
            <a:rPr lang="en-US" dirty="0"/>
            <a:t>For the value of </a:t>
          </a:r>
          <a:r>
            <a:rPr lang="en-US" i="1" dirty="0"/>
            <a:t>F</a:t>
          </a:r>
          <a:r>
            <a:rPr lang="en-US" dirty="0"/>
            <a:t>, 1.0 will be an invisible and 0.0 a completely solid surface. </a:t>
          </a:r>
        </a:p>
      </dgm:t>
    </dgm:pt>
    <dgm:pt modelId="{2F84923A-044C-824A-BFC9-36FC3F614800}" type="parTrans" cxnId="{9A3280B6-3C89-424E-875C-30A896A972C5}">
      <dgm:prSet/>
      <dgm:spPr/>
      <dgm:t>
        <a:bodyPr/>
        <a:lstStyle/>
        <a:p>
          <a:endParaRPr lang="en-US"/>
        </a:p>
      </dgm:t>
    </dgm:pt>
    <dgm:pt modelId="{84B2146F-F78A-7140-9221-03198B108CDE}" type="sibTrans" cxnId="{9A3280B6-3C89-424E-875C-30A896A972C5}">
      <dgm:prSet/>
      <dgm:spPr/>
      <dgm:t>
        <a:bodyPr/>
        <a:lstStyle/>
        <a:p>
          <a:endParaRPr lang="en-US"/>
        </a:p>
      </dgm:t>
    </dgm:pt>
    <dgm:pt modelId="{2F3B7334-B609-754F-9160-FB3F33117B7B}">
      <dgm:prSet/>
      <dgm:spPr/>
      <dgm:t>
        <a:bodyPr/>
        <a:lstStyle/>
        <a:p>
          <a:r>
            <a:rPr lang="en-US" dirty="0"/>
            <a:t> </a:t>
          </a:r>
          <a:r>
            <a:rPr lang="en-US" dirty="0" err="1"/>
            <a:t>util.cnc</a:t>
          </a:r>
          <a:endParaRPr lang="en-US" dirty="0"/>
        </a:p>
      </dgm:t>
    </dgm:pt>
    <dgm:pt modelId="{9BEF787A-9971-7544-9BBA-1DAE4E11B774}" type="parTrans" cxnId="{DEF1F6CE-8571-EE47-91DE-991B2DC9E0BE}">
      <dgm:prSet/>
      <dgm:spPr/>
      <dgm:t>
        <a:bodyPr/>
        <a:lstStyle/>
        <a:p>
          <a:endParaRPr lang="en-US"/>
        </a:p>
      </dgm:t>
    </dgm:pt>
    <dgm:pt modelId="{41950A19-8CA0-4745-A892-4A918ECC13DF}" type="sibTrans" cxnId="{DEF1F6CE-8571-EE47-91DE-991B2DC9E0BE}">
      <dgm:prSet/>
      <dgm:spPr/>
      <dgm:t>
        <a:bodyPr/>
        <a:lstStyle/>
        <a:p>
          <a:endParaRPr lang="en-US"/>
        </a:p>
      </dgm:t>
    </dgm:pt>
    <dgm:pt modelId="{E9ABC377-4F1B-AF47-B7C2-8367FCD5587E}">
      <dgm:prSet/>
      <dgm:spPr/>
      <dgm:t>
        <a:bodyPr/>
        <a:lstStyle/>
        <a:p>
          <a:r>
            <a:rPr lang="en-US" dirty="0" err="1"/>
            <a:t>util.cbc</a:t>
          </a:r>
          <a:endParaRPr lang="en-US" dirty="0"/>
        </a:p>
      </dgm:t>
    </dgm:pt>
    <dgm:pt modelId="{E9F29283-677E-784D-B857-292043FF87F6}" type="parTrans" cxnId="{D7D563A5-5489-4E4E-AB7A-BBF8B34F0256}">
      <dgm:prSet/>
      <dgm:spPr/>
      <dgm:t>
        <a:bodyPr/>
        <a:lstStyle/>
        <a:p>
          <a:endParaRPr lang="en-US"/>
        </a:p>
      </dgm:t>
    </dgm:pt>
    <dgm:pt modelId="{DAE0DEBB-9D27-3040-9787-2B1B28FE914B}" type="sibTrans" cxnId="{D7D563A5-5489-4E4E-AB7A-BBF8B34F0256}">
      <dgm:prSet/>
      <dgm:spPr/>
      <dgm:t>
        <a:bodyPr/>
        <a:lstStyle/>
        <a:p>
          <a:endParaRPr lang="en-US"/>
        </a:p>
      </dgm:t>
    </dgm:pt>
    <dgm:pt modelId="{811CB314-EA4E-9646-A51C-8AE276F624E5}" type="pres">
      <dgm:prSet presAssocID="{0108FD7C-F1E3-4E7E-8A05-C1323FB385CD}" presName="linear" presStyleCnt="0">
        <dgm:presLayoutVars>
          <dgm:animLvl val="lvl"/>
          <dgm:resizeHandles val="exact"/>
        </dgm:presLayoutVars>
      </dgm:prSet>
      <dgm:spPr/>
    </dgm:pt>
    <dgm:pt modelId="{1158A499-B692-E142-935E-0B24E6518D7E}" type="pres">
      <dgm:prSet presAssocID="{4D4E3590-06D2-4B72-B89E-A05BB51155D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C90FD3C-72B2-3E41-A4D6-5DF09F2EBE78}" type="pres">
      <dgm:prSet presAssocID="{4D4E3590-06D2-4B72-B89E-A05BB51155D1}" presName="childText" presStyleLbl="revTx" presStyleIdx="0" presStyleCnt="4">
        <dgm:presLayoutVars>
          <dgm:bulletEnabled val="1"/>
        </dgm:presLayoutVars>
      </dgm:prSet>
      <dgm:spPr/>
    </dgm:pt>
    <dgm:pt modelId="{19C842D1-0805-A149-8422-F38E24A87171}" type="pres">
      <dgm:prSet presAssocID="{B8BDF81D-B259-42D1-865D-C68938077F7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98A97A2-1B7B-0F42-BB59-9C278D986CD6}" type="pres">
      <dgm:prSet presAssocID="{B8BDF81D-B259-42D1-865D-C68938077F77}" presName="childText" presStyleLbl="revTx" presStyleIdx="1" presStyleCnt="4">
        <dgm:presLayoutVars>
          <dgm:bulletEnabled val="1"/>
        </dgm:presLayoutVars>
      </dgm:prSet>
      <dgm:spPr/>
    </dgm:pt>
    <dgm:pt modelId="{4E3D204C-156C-D74A-B3E6-481CF4DF6FE9}" type="pres">
      <dgm:prSet presAssocID="{B639BA0E-83DA-4C20-9268-ABDFA4F2FA0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7A3575D-1EEA-0D49-866D-6B81F7338E8E}" type="pres">
      <dgm:prSet presAssocID="{B639BA0E-83DA-4C20-9268-ABDFA4F2FA04}" presName="childText" presStyleLbl="revTx" presStyleIdx="2" presStyleCnt="4">
        <dgm:presLayoutVars>
          <dgm:bulletEnabled val="1"/>
        </dgm:presLayoutVars>
      </dgm:prSet>
      <dgm:spPr/>
    </dgm:pt>
    <dgm:pt modelId="{0A8DEE66-6288-214E-8A4F-6B7D2CEE69A8}" type="pres">
      <dgm:prSet presAssocID="{A5CB4464-A25E-458E-8692-2D503C29C4D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93B960E-8F5C-A247-B692-13FFAB665F62}" type="pres">
      <dgm:prSet presAssocID="{A5CB4464-A25E-458E-8692-2D503C29C4D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4C71E220-FED7-4008-B748-B68EAD88B840}" srcId="{B639BA0E-83DA-4C20-9268-ABDFA4F2FA04}" destId="{A1397455-5343-4818-B3BE-757FE2C48E40}" srcOrd="5" destOrd="0" parTransId="{010EA808-FD29-4D48-B451-0BB62D214F19}" sibTransId="{135C34C8-707B-4A50-9F7D-88A25085D68D}"/>
    <dgm:cxn modelId="{B46A1533-7508-3B48-BD3B-82AEA59BCA1D}" type="presOf" srcId="{A5CB4464-A25E-458E-8692-2D503C29C4D0}" destId="{0A8DEE66-6288-214E-8A4F-6B7D2CEE69A8}" srcOrd="0" destOrd="0" presId="urn:microsoft.com/office/officeart/2005/8/layout/vList2"/>
    <dgm:cxn modelId="{1EDFC734-E140-9543-B23D-DB15D3E967CB}" type="presOf" srcId="{A1397455-5343-4818-B3BE-757FE2C48E40}" destId="{17A3575D-1EEA-0D49-866D-6B81F7338E8E}" srcOrd="0" destOrd="5" presId="urn:microsoft.com/office/officeart/2005/8/layout/vList2"/>
    <dgm:cxn modelId="{910D2239-5BDD-4905-8C65-1685EEF7D56C}" srcId="{B639BA0E-83DA-4C20-9268-ABDFA4F2FA04}" destId="{E597EF54-B53C-4037-9C1A-53C47FAAF313}" srcOrd="3" destOrd="0" parTransId="{F3CD50CB-91D5-49B3-BD5D-FD9143138ADA}" sibTransId="{EE572762-E208-41C1-9780-E24CA7F12575}"/>
    <dgm:cxn modelId="{AE3FE33D-F83D-4632-85A9-B32FA65EE157}" srcId="{0108FD7C-F1E3-4E7E-8A05-C1323FB385CD}" destId="{A5CB4464-A25E-458E-8692-2D503C29C4D0}" srcOrd="3" destOrd="0" parTransId="{0C6603F1-FBCF-4189-892C-527CEEE8374E}" sibTransId="{7CCBD5FB-9ED9-4827-92D2-DB7F288C022E}"/>
    <dgm:cxn modelId="{C608DD3E-7778-409B-AF75-EE97B11B65A0}" srcId="{B639BA0E-83DA-4C20-9268-ABDFA4F2FA04}" destId="{A62A145C-2081-47E4-B683-7B1FF3993201}" srcOrd="1" destOrd="0" parTransId="{13BD8260-23B9-409F-8348-E14EE1E406FC}" sibTransId="{CE5EC17F-2A6A-4B98-9EA2-9531C24EAB56}"/>
    <dgm:cxn modelId="{9224D43F-A4E3-A04B-9D32-5C850BDCFB1E}" type="presOf" srcId="{92D110DC-0A68-4048-9971-4C465A7C1E35}" destId="{4C90FD3C-72B2-3E41-A4D6-5DF09F2EBE78}" srcOrd="0" destOrd="0" presId="urn:microsoft.com/office/officeart/2005/8/layout/vList2"/>
    <dgm:cxn modelId="{1A4B6E40-7506-1A4E-B490-C63C450379CA}" type="presOf" srcId="{AC1F0654-73E5-7046-9777-25A3FB5F7068}" destId="{4C90FD3C-72B2-3E41-A4D6-5DF09F2EBE78}" srcOrd="0" destOrd="1" presId="urn:microsoft.com/office/officeart/2005/8/layout/vList2"/>
    <dgm:cxn modelId="{D435F140-D37A-7D43-8197-59BD5DE9A3A4}" type="presOf" srcId="{98F32B40-DEA6-4B55-98EE-410E71F611D5}" destId="{298A97A2-1B7B-0F42-BB59-9C278D986CD6}" srcOrd="0" destOrd="0" presId="urn:microsoft.com/office/officeart/2005/8/layout/vList2"/>
    <dgm:cxn modelId="{233FB55E-DA23-6F49-9511-5E8244A43AE4}" type="presOf" srcId="{8732F423-EC23-4624-AA2A-9D18ECB52BFC}" destId="{17A3575D-1EEA-0D49-866D-6B81F7338E8E}" srcOrd="0" destOrd="2" presId="urn:microsoft.com/office/officeart/2005/8/layout/vList2"/>
    <dgm:cxn modelId="{57CAE560-D343-574D-A578-DDEDE680CBD9}" type="presOf" srcId="{B8BDF81D-B259-42D1-865D-C68938077F77}" destId="{19C842D1-0805-A149-8422-F38E24A87171}" srcOrd="0" destOrd="0" presId="urn:microsoft.com/office/officeart/2005/8/layout/vList2"/>
    <dgm:cxn modelId="{8AA8FD69-E57E-43EB-9AAD-956A2D963FF1}" srcId="{B8BDF81D-B259-42D1-865D-C68938077F77}" destId="{98F32B40-DEA6-4B55-98EE-410E71F611D5}" srcOrd="0" destOrd="0" parTransId="{1AB49991-25C6-41C1-9458-1E3554B98672}" sibTransId="{4389775C-94C7-4F1D-933D-14EFAE69A286}"/>
    <dgm:cxn modelId="{61832C6F-1FB4-47A8-9ECE-069D9E823883}" srcId="{B8BDF81D-B259-42D1-865D-C68938077F77}" destId="{E9F68C59-A48F-4277-93AC-12F7B42A66DD}" srcOrd="1" destOrd="0" parTransId="{1B093F6C-A055-4DCB-BD07-7F7E36712125}" sibTransId="{56B21F7C-52D4-48A2-9E97-A2224DC1FC55}"/>
    <dgm:cxn modelId="{1E443F71-DE1F-D14B-BA80-68753B7A7658}" type="presOf" srcId="{E597EF54-B53C-4037-9C1A-53C47FAAF313}" destId="{17A3575D-1EEA-0D49-866D-6B81F7338E8E}" srcOrd="0" destOrd="3" presId="urn:microsoft.com/office/officeart/2005/8/layout/vList2"/>
    <dgm:cxn modelId="{B8921073-2660-F54E-B474-7FA8BACC4284}" type="presOf" srcId="{4D4E3590-06D2-4B72-B89E-A05BB51155D1}" destId="{1158A499-B692-E142-935E-0B24E6518D7E}" srcOrd="0" destOrd="0" presId="urn:microsoft.com/office/officeart/2005/8/layout/vList2"/>
    <dgm:cxn modelId="{22D2DE74-BE8E-48A8-84B7-02C7C9EAA4EC}" srcId="{0108FD7C-F1E3-4E7E-8A05-C1323FB385CD}" destId="{4D4E3590-06D2-4B72-B89E-A05BB51155D1}" srcOrd="0" destOrd="0" parTransId="{0BACA3AB-75B8-4698-A465-445AA73709B5}" sibTransId="{F8703990-2E67-4075-A09D-18A9E17E73D7}"/>
    <dgm:cxn modelId="{3186DD7B-93EA-6946-A433-9C34F4484514}" type="presOf" srcId="{1415CD57-5D8F-487B-BB84-F7CBF457549E}" destId="{093B960E-8F5C-A247-B692-13FFAB665F62}" srcOrd="0" destOrd="0" presId="urn:microsoft.com/office/officeart/2005/8/layout/vList2"/>
    <dgm:cxn modelId="{34163394-DDF8-3F46-851E-C2681EDD551A}" type="presOf" srcId="{E2E2BB02-CE99-453A-9681-B47FDF0C1E95}" destId="{17A3575D-1EEA-0D49-866D-6B81F7338E8E}" srcOrd="0" destOrd="6" presId="urn:microsoft.com/office/officeart/2005/8/layout/vList2"/>
    <dgm:cxn modelId="{E377FB9B-0AEB-FC42-93EE-5CA05278A7C4}" type="presOf" srcId="{E9F68C59-A48F-4277-93AC-12F7B42A66DD}" destId="{298A97A2-1B7B-0F42-BB59-9C278D986CD6}" srcOrd="0" destOrd="1" presId="urn:microsoft.com/office/officeart/2005/8/layout/vList2"/>
    <dgm:cxn modelId="{ED372F9C-115C-544F-8D6C-80846591484F}" type="presOf" srcId="{B639BA0E-83DA-4C20-9268-ABDFA4F2FA04}" destId="{4E3D204C-156C-D74A-B3E6-481CF4DF6FE9}" srcOrd="0" destOrd="0" presId="urn:microsoft.com/office/officeart/2005/8/layout/vList2"/>
    <dgm:cxn modelId="{D7D563A5-5489-4E4E-AB7A-BBF8B34F0256}" srcId="{B8BDF81D-B259-42D1-865D-C68938077F77}" destId="{E9ABC377-4F1B-AF47-B7C2-8367FCD5587E}" srcOrd="3" destOrd="0" parTransId="{E9F29283-677E-784D-B857-292043FF87F6}" sibTransId="{DAE0DEBB-9D27-3040-9787-2B1B28FE914B}"/>
    <dgm:cxn modelId="{DC3400A6-544F-1542-B79F-459E8C84164B}" type="presOf" srcId="{2F3B7334-B609-754F-9160-FB3F33117B7B}" destId="{298A97A2-1B7B-0F42-BB59-9C278D986CD6}" srcOrd="0" destOrd="2" presId="urn:microsoft.com/office/officeart/2005/8/layout/vList2"/>
    <dgm:cxn modelId="{9A3280B6-3C89-424E-875C-30A896A972C5}" srcId="{4D4E3590-06D2-4B72-B89E-A05BB51155D1}" destId="{AC1F0654-73E5-7046-9777-25A3FB5F7068}" srcOrd="1" destOrd="0" parTransId="{2F84923A-044C-824A-BFC9-36FC3F614800}" sibTransId="{84B2146F-F78A-7140-9221-03198B108CDE}"/>
    <dgm:cxn modelId="{F86440BB-C292-A444-A570-29ABC7EADDF9}" type="presOf" srcId="{32CD4CD7-19F6-4E68-836A-168237905EF6}" destId="{17A3575D-1EEA-0D49-866D-6B81F7338E8E}" srcOrd="0" destOrd="0" presId="urn:microsoft.com/office/officeart/2005/8/layout/vList2"/>
    <dgm:cxn modelId="{33F806BC-782E-40D7-B8A5-D9FD69B76D07}" srcId="{B639BA0E-83DA-4C20-9268-ABDFA4F2FA04}" destId="{E2E2BB02-CE99-453A-9681-B47FDF0C1E95}" srcOrd="6" destOrd="0" parTransId="{C03847DE-A5E5-4FCB-9C93-4FA1E4A560B3}" sibTransId="{B5698917-5685-4715-817D-634099E85FAA}"/>
    <dgm:cxn modelId="{50970ECE-61E1-7148-ABDC-8BF5A2E97956}" type="presOf" srcId="{A62A145C-2081-47E4-B683-7B1FF3993201}" destId="{17A3575D-1EEA-0D49-866D-6B81F7338E8E}" srcOrd="0" destOrd="1" presId="urn:microsoft.com/office/officeart/2005/8/layout/vList2"/>
    <dgm:cxn modelId="{DEF1F6CE-8571-EE47-91DE-991B2DC9E0BE}" srcId="{B8BDF81D-B259-42D1-865D-C68938077F77}" destId="{2F3B7334-B609-754F-9160-FB3F33117B7B}" srcOrd="2" destOrd="0" parTransId="{9BEF787A-9971-7544-9BBA-1DAE4E11B774}" sibTransId="{41950A19-8CA0-4745-A892-4A918ECC13DF}"/>
    <dgm:cxn modelId="{1AB6FCD1-EAD2-6543-9A48-96B6EA7CB4D8}" type="presOf" srcId="{E9ABC377-4F1B-AF47-B7C2-8367FCD5587E}" destId="{298A97A2-1B7B-0F42-BB59-9C278D986CD6}" srcOrd="0" destOrd="3" presId="urn:microsoft.com/office/officeart/2005/8/layout/vList2"/>
    <dgm:cxn modelId="{43E731DA-816E-4240-908E-55F050200AC0}" srcId="{0108FD7C-F1E3-4E7E-8A05-C1323FB385CD}" destId="{B639BA0E-83DA-4C20-9268-ABDFA4F2FA04}" srcOrd="2" destOrd="0" parTransId="{CECB2729-47F0-4F38-A9B8-68986F383365}" sibTransId="{9DBBA71C-6906-4FB8-B104-20E46B357AB8}"/>
    <dgm:cxn modelId="{37CC89DA-C162-4F22-BB85-12804C9A37F4}" srcId="{0108FD7C-F1E3-4E7E-8A05-C1323FB385CD}" destId="{B8BDF81D-B259-42D1-865D-C68938077F77}" srcOrd="1" destOrd="0" parTransId="{71B1B0C5-506B-4AF7-B6FC-67D1A4F0EBFC}" sibTransId="{1BC33D58-D489-44D3-9B41-D4CD5096247B}"/>
    <dgm:cxn modelId="{D096E6DC-5B51-45D1-8A93-7A9C94354711}" srcId="{B639BA0E-83DA-4C20-9268-ABDFA4F2FA04}" destId="{32CD4CD7-19F6-4E68-836A-168237905EF6}" srcOrd="0" destOrd="0" parTransId="{B494284A-EC30-42A3-9301-B9BC17EF5556}" sibTransId="{33D94757-1BBD-4EB3-AD42-FD2B3E653376}"/>
    <dgm:cxn modelId="{47DC6AE2-01E9-8545-A520-3FA48E582555}" type="presOf" srcId="{97E8F493-6B19-4D11-9E1F-2ACB8C38B73A}" destId="{17A3575D-1EEA-0D49-866D-6B81F7338E8E}" srcOrd="0" destOrd="4" presId="urn:microsoft.com/office/officeart/2005/8/layout/vList2"/>
    <dgm:cxn modelId="{72AB6EE4-65C6-4E0E-9387-5F1B5B4F9675}" srcId="{B639BA0E-83DA-4C20-9268-ABDFA4F2FA04}" destId="{97E8F493-6B19-4D11-9E1F-2ACB8C38B73A}" srcOrd="4" destOrd="0" parTransId="{5208D8E7-830B-4D46-A419-2BF84ECE6C3C}" sibTransId="{BF594EED-1253-4651-A07B-BFC88DF11955}"/>
    <dgm:cxn modelId="{07024CE6-FFB0-4329-BF7F-F59BBCC4296C}" srcId="{A5CB4464-A25E-458E-8692-2D503C29C4D0}" destId="{1415CD57-5D8F-487B-BB84-F7CBF457549E}" srcOrd="0" destOrd="0" parTransId="{E77FC6CD-7E77-4BD7-9E42-966CF429A6E5}" sibTransId="{E97162F2-9E09-4103-A99C-A34AB2AE8DA2}"/>
    <dgm:cxn modelId="{E2D6B4F1-031D-7B4D-BE84-CC8F216648B6}" type="presOf" srcId="{0108FD7C-F1E3-4E7E-8A05-C1323FB385CD}" destId="{811CB314-EA4E-9646-A51C-8AE276F624E5}" srcOrd="0" destOrd="0" presId="urn:microsoft.com/office/officeart/2005/8/layout/vList2"/>
    <dgm:cxn modelId="{900278F2-7177-4BCA-A219-86C9EF2DFA27}" srcId="{4D4E3590-06D2-4B72-B89E-A05BB51155D1}" destId="{92D110DC-0A68-4048-9971-4C465A7C1E35}" srcOrd="0" destOrd="0" parTransId="{5DAEB8B5-CD47-4D6F-B817-FA233DE4A94F}" sibTransId="{3DE274F8-3C2F-4095-919B-41EB7EC61DF0}"/>
    <dgm:cxn modelId="{69ED0DFF-79B6-4098-8830-1F3A31F4A11F}" srcId="{B639BA0E-83DA-4C20-9268-ABDFA4F2FA04}" destId="{8732F423-EC23-4624-AA2A-9D18ECB52BFC}" srcOrd="2" destOrd="0" parTransId="{06ECCDC5-063D-496F-A028-FAA3B99D87D4}" sibTransId="{76D11AE0-2D50-42E2-9896-2DB29A56A548}"/>
    <dgm:cxn modelId="{D58C1F93-2766-B34C-8F78-B7D9D312B9B3}" type="presParOf" srcId="{811CB314-EA4E-9646-A51C-8AE276F624E5}" destId="{1158A499-B692-E142-935E-0B24E6518D7E}" srcOrd="0" destOrd="0" presId="urn:microsoft.com/office/officeart/2005/8/layout/vList2"/>
    <dgm:cxn modelId="{7AC9A6D6-DF27-5643-A937-0BC81FD9A130}" type="presParOf" srcId="{811CB314-EA4E-9646-A51C-8AE276F624E5}" destId="{4C90FD3C-72B2-3E41-A4D6-5DF09F2EBE78}" srcOrd="1" destOrd="0" presId="urn:microsoft.com/office/officeart/2005/8/layout/vList2"/>
    <dgm:cxn modelId="{F0B8A565-1976-1042-A324-09654B8B3004}" type="presParOf" srcId="{811CB314-EA4E-9646-A51C-8AE276F624E5}" destId="{19C842D1-0805-A149-8422-F38E24A87171}" srcOrd="2" destOrd="0" presId="urn:microsoft.com/office/officeart/2005/8/layout/vList2"/>
    <dgm:cxn modelId="{2A6CD45D-1652-AE48-BB19-39C3B873C53A}" type="presParOf" srcId="{811CB314-EA4E-9646-A51C-8AE276F624E5}" destId="{298A97A2-1B7B-0F42-BB59-9C278D986CD6}" srcOrd="3" destOrd="0" presId="urn:microsoft.com/office/officeart/2005/8/layout/vList2"/>
    <dgm:cxn modelId="{785F67A8-738B-ED49-8DA6-4967457EF6F5}" type="presParOf" srcId="{811CB314-EA4E-9646-A51C-8AE276F624E5}" destId="{4E3D204C-156C-D74A-B3E6-481CF4DF6FE9}" srcOrd="4" destOrd="0" presId="urn:microsoft.com/office/officeart/2005/8/layout/vList2"/>
    <dgm:cxn modelId="{86FBC07C-BE0F-A547-8CC8-3155A119DA89}" type="presParOf" srcId="{811CB314-EA4E-9646-A51C-8AE276F624E5}" destId="{17A3575D-1EEA-0D49-866D-6B81F7338E8E}" srcOrd="5" destOrd="0" presId="urn:microsoft.com/office/officeart/2005/8/layout/vList2"/>
    <dgm:cxn modelId="{098CB103-0C40-E446-8FDB-C06FE9973113}" type="presParOf" srcId="{811CB314-EA4E-9646-A51C-8AE276F624E5}" destId="{0A8DEE66-6288-214E-8A4F-6B7D2CEE69A8}" srcOrd="6" destOrd="0" presId="urn:microsoft.com/office/officeart/2005/8/layout/vList2"/>
    <dgm:cxn modelId="{DAACEF24-EE99-524E-BADB-AB140F567F59}" type="presParOf" srcId="{811CB314-EA4E-9646-A51C-8AE276F624E5}" destId="{093B960E-8F5C-A247-B692-13FFAB665F6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38B81F-708F-4683-A7BD-AAD37D5BEEB4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AB7028B-E008-4507-B658-077DBAC371C6}">
      <dgm:prSet/>
      <dgm:spPr/>
      <dgm:t>
        <a:bodyPr/>
        <a:lstStyle/>
        <a:p>
          <a:r>
            <a:rPr lang="en-US" dirty="0"/>
            <a:t>Load</a:t>
          </a:r>
        </a:p>
      </dgm:t>
    </dgm:pt>
    <dgm:pt modelId="{E011107A-7B90-4C37-948C-5D71C982E3AF}" type="parTrans" cxnId="{8DA4261B-DEA0-49A3-91B2-90328AD4BCDE}">
      <dgm:prSet/>
      <dgm:spPr/>
      <dgm:t>
        <a:bodyPr/>
        <a:lstStyle/>
        <a:p>
          <a:endParaRPr lang="en-US"/>
        </a:p>
      </dgm:t>
    </dgm:pt>
    <dgm:pt modelId="{3321A9EA-4ECE-4575-90AC-C0A9F874E24D}" type="sibTrans" cxnId="{8DA4261B-DEA0-49A3-91B2-90328AD4BCDE}">
      <dgm:prSet/>
      <dgm:spPr/>
      <dgm:t>
        <a:bodyPr/>
        <a:lstStyle/>
        <a:p>
          <a:endParaRPr lang="en-US"/>
        </a:p>
      </dgm:t>
    </dgm:pt>
    <dgm:pt modelId="{4F670D8D-F131-472F-A33A-17B9AE7A2959}">
      <dgm:prSet/>
      <dgm:spPr/>
      <dgm:t>
        <a:bodyPr/>
        <a:lstStyle/>
        <a:p>
          <a:r>
            <a:rPr lang="en-US" dirty="0"/>
            <a:t>Load the template PL-1 (3BIK.B). </a:t>
          </a:r>
        </a:p>
      </dgm:t>
    </dgm:pt>
    <dgm:pt modelId="{71E4B292-F1F5-4CEC-8A9B-D1CAB9AEEF10}" type="parTrans" cxnId="{35B159B5-D6DC-48F1-AFB8-9CFDE51D64FD}">
      <dgm:prSet/>
      <dgm:spPr/>
      <dgm:t>
        <a:bodyPr/>
        <a:lstStyle/>
        <a:p>
          <a:endParaRPr lang="en-US"/>
        </a:p>
      </dgm:t>
    </dgm:pt>
    <dgm:pt modelId="{E8F7CC6D-E6A4-4793-921B-8120B9F6F1A8}" type="sibTrans" cxnId="{35B159B5-D6DC-48F1-AFB8-9CFDE51D64FD}">
      <dgm:prSet/>
      <dgm:spPr/>
      <dgm:t>
        <a:bodyPr/>
        <a:lstStyle/>
        <a:p>
          <a:endParaRPr lang="en-US"/>
        </a:p>
      </dgm:t>
    </dgm:pt>
    <dgm:pt modelId="{3D50256F-0210-4FE9-8198-A3F775CF67A7}">
      <dgm:prSet/>
      <dgm:spPr/>
      <dgm:t>
        <a:bodyPr/>
        <a:lstStyle/>
        <a:p>
          <a:r>
            <a:rPr lang="en-US" dirty="0"/>
            <a:t>Drugs </a:t>
          </a:r>
        </a:p>
      </dgm:t>
    </dgm:pt>
    <dgm:pt modelId="{CA5A9236-D80E-47FB-BD61-BE5C3404B556}" type="parTrans" cxnId="{A7599915-5947-4E80-8F40-6DCE5EEF53E8}">
      <dgm:prSet/>
      <dgm:spPr/>
      <dgm:t>
        <a:bodyPr/>
        <a:lstStyle/>
        <a:p>
          <a:endParaRPr lang="en-US"/>
        </a:p>
      </dgm:t>
    </dgm:pt>
    <dgm:pt modelId="{8FD7037B-7845-4BCE-8B80-7BDDD4EF3B41}" type="sibTrans" cxnId="{A7599915-5947-4E80-8F40-6DCE5EEF53E8}">
      <dgm:prSet/>
      <dgm:spPr/>
      <dgm:t>
        <a:bodyPr/>
        <a:lstStyle/>
        <a:p>
          <a:endParaRPr lang="en-US"/>
        </a:p>
      </dgm:t>
    </dgm:pt>
    <dgm:pt modelId="{70734E15-4982-489B-8D86-72C07D5FB557}">
      <dgm:prSet/>
      <dgm:spPr/>
      <dgm:t>
        <a:bodyPr/>
        <a:lstStyle/>
        <a:p>
          <a:r>
            <a:rPr lang="en-US" dirty="0"/>
            <a:t>Align</a:t>
          </a:r>
        </a:p>
      </dgm:t>
    </dgm:pt>
    <dgm:pt modelId="{8F29BE7B-5644-45E2-90D7-A1326CD08A4D}" type="parTrans" cxnId="{2F88D03C-B0FB-4631-9660-7943C68181CD}">
      <dgm:prSet/>
      <dgm:spPr/>
      <dgm:t>
        <a:bodyPr/>
        <a:lstStyle/>
        <a:p>
          <a:endParaRPr lang="en-US"/>
        </a:p>
      </dgm:t>
    </dgm:pt>
    <dgm:pt modelId="{7C84E792-E6FE-4DB9-922A-636C975721A8}" type="sibTrans" cxnId="{2F88D03C-B0FB-4631-9660-7943C68181CD}">
      <dgm:prSet/>
      <dgm:spPr/>
      <dgm:t>
        <a:bodyPr/>
        <a:lstStyle/>
        <a:p>
          <a:endParaRPr lang="en-US"/>
        </a:p>
      </dgm:t>
    </dgm:pt>
    <dgm:pt modelId="{10EA2872-E35E-4BB0-9599-75FB04920F74}">
      <dgm:prSet/>
      <dgm:spPr/>
      <dgm:t>
        <a:bodyPr/>
        <a:lstStyle/>
        <a:p>
          <a:r>
            <a:rPr lang="en-US" dirty="0"/>
            <a:t>Align the Pd-1 with </a:t>
          </a:r>
          <a:r>
            <a:rPr lang="en-US" b="0" dirty="0"/>
            <a:t>atezolizumab </a:t>
          </a:r>
          <a:r>
            <a:rPr lang="en-US" dirty="0"/>
            <a:t>bound PDL-1.</a:t>
          </a:r>
        </a:p>
      </dgm:t>
    </dgm:pt>
    <dgm:pt modelId="{908CA7BC-B192-443C-BA23-35801C7487EC}" type="parTrans" cxnId="{5C307484-0E19-4BCF-94C2-353CA6B5DC14}">
      <dgm:prSet/>
      <dgm:spPr/>
      <dgm:t>
        <a:bodyPr/>
        <a:lstStyle/>
        <a:p>
          <a:endParaRPr lang="en-US"/>
        </a:p>
      </dgm:t>
    </dgm:pt>
    <dgm:pt modelId="{733EB5C3-F700-47B1-811A-1069043172BB}" type="sibTrans" cxnId="{5C307484-0E19-4BCF-94C2-353CA6B5DC14}">
      <dgm:prSet/>
      <dgm:spPr/>
      <dgm:t>
        <a:bodyPr/>
        <a:lstStyle/>
        <a:p>
          <a:endParaRPr lang="en-US"/>
        </a:p>
      </dgm:t>
    </dgm:pt>
    <dgm:pt modelId="{E3A4D258-E302-3C4E-9904-69EFED962F50}">
      <dgm:prSet/>
      <dgm:spPr/>
      <dgm:t>
        <a:bodyPr/>
        <a:lstStyle/>
        <a:p>
          <a:r>
            <a:rPr lang="en-US" dirty="0"/>
            <a:t>Biological Question</a:t>
          </a:r>
        </a:p>
      </dgm:t>
    </dgm:pt>
    <dgm:pt modelId="{31DE5501-6EA0-714D-8256-8AA2C88AAF3B}" type="parTrans" cxnId="{8A815BBC-3F77-9F48-81F8-5ED6400B5630}">
      <dgm:prSet/>
      <dgm:spPr/>
      <dgm:t>
        <a:bodyPr/>
        <a:lstStyle/>
        <a:p>
          <a:endParaRPr lang="en-US"/>
        </a:p>
      </dgm:t>
    </dgm:pt>
    <dgm:pt modelId="{21AEDBF6-9C12-1E4F-A133-B88AB8D59B5F}" type="sibTrans" cxnId="{8A815BBC-3F77-9F48-81F8-5ED6400B5630}">
      <dgm:prSet/>
      <dgm:spPr/>
      <dgm:t>
        <a:bodyPr/>
        <a:lstStyle/>
        <a:p>
          <a:endParaRPr lang="en-US"/>
        </a:p>
      </dgm:t>
    </dgm:pt>
    <dgm:pt modelId="{442C2DF0-575D-E840-911F-F70C7A87D543}">
      <dgm:prSet/>
      <dgm:spPr/>
      <dgm:t>
        <a:bodyPr/>
        <a:lstStyle/>
        <a:p>
          <a:r>
            <a:rPr lang="en-US" dirty="0"/>
            <a:t>How do different pdl-1 inhibitors compare to the wildtype ligand pd-1?</a:t>
          </a:r>
        </a:p>
      </dgm:t>
    </dgm:pt>
    <dgm:pt modelId="{AF05F6BC-9C8C-9E42-81D4-3F9C8A733521}" type="parTrans" cxnId="{6ADEE630-582B-7A42-A6F1-068ABB875FF1}">
      <dgm:prSet/>
      <dgm:spPr/>
      <dgm:t>
        <a:bodyPr/>
        <a:lstStyle/>
        <a:p>
          <a:endParaRPr lang="en-US"/>
        </a:p>
      </dgm:t>
    </dgm:pt>
    <dgm:pt modelId="{D9EC1270-D7C3-5447-8C84-773EDB71B165}" type="sibTrans" cxnId="{6ADEE630-582B-7A42-A6F1-068ABB875FF1}">
      <dgm:prSet/>
      <dgm:spPr/>
      <dgm:t>
        <a:bodyPr/>
        <a:lstStyle/>
        <a:p>
          <a:endParaRPr lang="en-US"/>
        </a:p>
      </dgm:t>
    </dgm:pt>
    <dgm:pt modelId="{19ED5ED3-A569-E241-9C15-1D17616FD161}">
      <dgm:prSet/>
      <dgm:spPr/>
      <dgm:t>
        <a:bodyPr/>
        <a:lstStyle/>
        <a:p>
          <a:r>
            <a:rPr lang="en-US" dirty="0"/>
            <a:t>Load PDL-1 bound with drug</a:t>
          </a:r>
          <a:r>
            <a:rPr lang="en-US" b="1" dirty="0"/>
            <a:t> atezolizumab (5XXY).</a:t>
          </a:r>
          <a:endParaRPr lang="en-US" dirty="0"/>
        </a:p>
      </dgm:t>
    </dgm:pt>
    <dgm:pt modelId="{484545AF-F8EB-334A-9A73-28535806FDA9}" type="parTrans" cxnId="{F9C1CBF5-9085-BB4C-AC3C-F34C5D1C6514}">
      <dgm:prSet/>
      <dgm:spPr/>
      <dgm:t>
        <a:bodyPr/>
        <a:lstStyle/>
        <a:p>
          <a:endParaRPr lang="en-US"/>
        </a:p>
      </dgm:t>
    </dgm:pt>
    <dgm:pt modelId="{D6CB3B8D-8850-4240-83F2-83B5035FC03B}" type="sibTrans" cxnId="{F9C1CBF5-9085-BB4C-AC3C-F34C5D1C6514}">
      <dgm:prSet/>
      <dgm:spPr/>
      <dgm:t>
        <a:bodyPr/>
        <a:lstStyle/>
        <a:p>
          <a:endParaRPr lang="en-US"/>
        </a:p>
      </dgm:t>
    </dgm:pt>
    <dgm:pt modelId="{C63C8084-D2B1-D645-B5DD-7707F089551D}" type="pres">
      <dgm:prSet presAssocID="{9C38B81F-708F-4683-A7BD-AAD37D5BEEB4}" presName="Name0" presStyleCnt="0">
        <dgm:presLayoutVars>
          <dgm:dir/>
          <dgm:animLvl val="lvl"/>
          <dgm:resizeHandles val="exact"/>
        </dgm:presLayoutVars>
      </dgm:prSet>
      <dgm:spPr/>
    </dgm:pt>
    <dgm:pt modelId="{21373E20-CB51-E74C-979F-F5A618E847D1}" type="pres">
      <dgm:prSet presAssocID="{E3A4D258-E302-3C4E-9904-69EFED962F50}" presName="linNode" presStyleCnt="0"/>
      <dgm:spPr/>
    </dgm:pt>
    <dgm:pt modelId="{38686F47-98AC-184E-AEC8-C8334707903C}" type="pres">
      <dgm:prSet presAssocID="{E3A4D258-E302-3C4E-9904-69EFED962F50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D3651C0C-76F6-5149-B4C1-D4909B614846}" type="pres">
      <dgm:prSet presAssocID="{E3A4D258-E302-3C4E-9904-69EFED962F50}" presName="descendantText" presStyleLbl="alignNode1" presStyleIdx="0" presStyleCnt="4">
        <dgm:presLayoutVars>
          <dgm:bulletEnabled/>
        </dgm:presLayoutVars>
      </dgm:prSet>
      <dgm:spPr/>
    </dgm:pt>
    <dgm:pt modelId="{3616B33C-37C0-2B46-AD55-EA5BD892A6DE}" type="pres">
      <dgm:prSet presAssocID="{21AEDBF6-9C12-1E4F-A133-B88AB8D59B5F}" presName="sp" presStyleCnt="0"/>
      <dgm:spPr/>
    </dgm:pt>
    <dgm:pt modelId="{88EC6A3C-CC67-2342-879E-9672E43D3530}" type="pres">
      <dgm:prSet presAssocID="{2AB7028B-E008-4507-B658-077DBAC371C6}" presName="linNode" presStyleCnt="0"/>
      <dgm:spPr/>
    </dgm:pt>
    <dgm:pt modelId="{10ADDE74-C1B4-3A49-A2FB-8F10AB679FA9}" type="pres">
      <dgm:prSet presAssocID="{2AB7028B-E008-4507-B658-077DBAC371C6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E95B4570-AF67-1642-B500-60A81605C36A}" type="pres">
      <dgm:prSet presAssocID="{2AB7028B-E008-4507-B658-077DBAC371C6}" presName="descendantText" presStyleLbl="alignNode1" presStyleIdx="1" presStyleCnt="4">
        <dgm:presLayoutVars>
          <dgm:bulletEnabled/>
        </dgm:presLayoutVars>
      </dgm:prSet>
      <dgm:spPr/>
    </dgm:pt>
    <dgm:pt modelId="{1BC0F5E2-314B-8344-B7B0-5E974FC8022C}" type="pres">
      <dgm:prSet presAssocID="{3321A9EA-4ECE-4575-90AC-C0A9F874E24D}" presName="sp" presStyleCnt="0"/>
      <dgm:spPr/>
    </dgm:pt>
    <dgm:pt modelId="{B669388D-8268-704A-9C72-51F0E3C4D4E3}" type="pres">
      <dgm:prSet presAssocID="{3D50256F-0210-4FE9-8198-A3F775CF67A7}" presName="linNode" presStyleCnt="0"/>
      <dgm:spPr/>
    </dgm:pt>
    <dgm:pt modelId="{FED04D8B-2114-894E-88A0-6505D1D31102}" type="pres">
      <dgm:prSet presAssocID="{3D50256F-0210-4FE9-8198-A3F775CF67A7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BF464A9B-2FFA-4844-BB4C-149F827F73E6}" type="pres">
      <dgm:prSet presAssocID="{3D50256F-0210-4FE9-8198-A3F775CF67A7}" presName="descendantText" presStyleLbl="alignNode1" presStyleIdx="2" presStyleCnt="4">
        <dgm:presLayoutVars>
          <dgm:bulletEnabled/>
        </dgm:presLayoutVars>
      </dgm:prSet>
      <dgm:spPr/>
    </dgm:pt>
    <dgm:pt modelId="{BF1E610F-6EFE-BD4A-9095-04B8C4F76A4D}" type="pres">
      <dgm:prSet presAssocID="{8FD7037B-7845-4BCE-8B80-7BDDD4EF3B41}" presName="sp" presStyleCnt="0"/>
      <dgm:spPr/>
    </dgm:pt>
    <dgm:pt modelId="{F9F9BD1D-BBBA-C348-8407-74CB24558534}" type="pres">
      <dgm:prSet presAssocID="{70734E15-4982-489B-8D86-72C07D5FB557}" presName="linNode" presStyleCnt="0"/>
      <dgm:spPr/>
    </dgm:pt>
    <dgm:pt modelId="{03BDEA0E-2C97-034A-8DDE-ABFDD1FF95D1}" type="pres">
      <dgm:prSet presAssocID="{70734E15-4982-489B-8D86-72C07D5FB557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042B20D4-F0D8-DF4B-A083-08BD52D51E18}" type="pres">
      <dgm:prSet presAssocID="{70734E15-4982-489B-8D86-72C07D5FB557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44CECA0B-8FB8-484A-9E1E-504684E450EE}" type="presOf" srcId="{2AB7028B-E008-4507-B658-077DBAC371C6}" destId="{10ADDE74-C1B4-3A49-A2FB-8F10AB679FA9}" srcOrd="0" destOrd="0" presId="urn:microsoft.com/office/officeart/2016/7/layout/VerticalHollowActionList"/>
    <dgm:cxn modelId="{131B1215-267D-044C-B8DC-ED7F063F209A}" type="presOf" srcId="{E3A4D258-E302-3C4E-9904-69EFED962F50}" destId="{38686F47-98AC-184E-AEC8-C8334707903C}" srcOrd="0" destOrd="0" presId="urn:microsoft.com/office/officeart/2016/7/layout/VerticalHollowActionList"/>
    <dgm:cxn modelId="{A7599915-5947-4E80-8F40-6DCE5EEF53E8}" srcId="{9C38B81F-708F-4683-A7BD-AAD37D5BEEB4}" destId="{3D50256F-0210-4FE9-8198-A3F775CF67A7}" srcOrd="2" destOrd="0" parTransId="{CA5A9236-D80E-47FB-BD61-BE5C3404B556}" sibTransId="{8FD7037B-7845-4BCE-8B80-7BDDD4EF3B41}"/>
    <dgm:cxn modelId="{8DA4261B-DEA0-49A3-91B2-90328AD4BCDE}" srcId="{9C38B81F-708F-4683-A7BD-AAD37D5BEEB4}" destId="{2AB7028B-E008-4507-B658-077DBAC371C6}" srcOrd="1" destOrd="0" parTransId="{E011107A-7B90-4C37-948C-5D71C982E3AF}" sibTransId="{3321A9EA-4ECE-4575-90AC-C0A9F874E24D}"/>
    <dgm:cxn modelId="{6ADEE630-582B-7A42-A6F1-068ABB875FF1}" srcId="{E3A4D258-E302-3C4E-9904-69EFED962F50}" destId="{442C2DF0-575D-E840-911F-F70C7A87D543}" srcOrd="0" destOrd="0" parTransId="{AF05F6BC-9C8C-9E42-81D4-3F9C8A733521}" sibTransId="{D9EC1270-D7C3-5447-8C84-773EDB71B165}"/>
    <dgm:cxn modelId="{2F88D03C-B0FB-4631-9660-7943C68181CD}" srcId="{9C38B81F-708F-4683-A7BD-AAD37D5BEEB4}" destId="{70734E15-4982-489B-8D86-72C07D5FB557}" srcOrd="3" destOrd="0" parTransId="{8F29BE7B-5644-45E2-90D7-A1326CD08A4D}" sibTransId="{7C84E792-E6FE-4DB9-922A-636C975721A8}"/>
    <dgm:cxn modelId="{FA6D6C50-5175-E548-9B87-72AA1C9D3926}" type="presOf" srcId="{10EA2872-E35E-4BB0-9599-75FB04920F74}" destId="{042B20D4-F0D8-DF4B-A083-08BD52D51E18}" srcOrd="0" destOrd="0" presId="urn:microsoft.com/office/officeart/2016/7/layout/VerticalHollowActionList"/>
    <dgm:cxn modelId="{87221658-1F89-A841-9A71-05C9141A3B62}" type="presOf" srcId="{3D50256F-0210-4FE9-8198-A3F775CF67A7}" destId="{FED04D8B-2114-894E-88A0-6505D1D31102}" srcOrd="0" destOrd="0" presId="urn:microsoft.com/office/officeart/2016/7/layout/VerticalHollowActionList"/>
    <dgm:cxn modelId="{AFDAB66B-6A46-844A-9CDF-7D2F17F50EFD}" type="presOf" srcId="{19ED5ED3-A569-E241-9C15-1D17616FD161}" destId="{BF464A9B-2FFA-4844-BB4C-149F827F73E6}" srcOrd="0" destOrd="0" presId="urn:microsoft.com/office/officeart/2016/7/layout/VerticalHollowActionList"/>
    <dgm:cxn modelId="{BD5A1075-28FA-434F-A5F5-3D6C43E83D4A}" type="presOf" srcId="{4F670D8D-F131-472F-A33A-17B9AE7A2959}" destId="{E95B4570-AF67-1642-B500-60A81605C36A}" srcOrd="0" destOrd="0" presId="urn:microsoft.com/office/officeart/2016/7/layout/VerticalHollowActionList"/>
    <dgm:cxn modelId="{C10F8B7F-404A-5F46-BC27-FB2502F194FA}" type="presOf" srcId="{442C2DF0-575D-E840-911F-F70C7A87D543}" destId="{D3651C0C-76F6-5149-B4C1-D4909B614846}" srcOrd="0" destOrd="0" presId="urn:microsoft.com/office/officeart/2016/7/layout/VerticalHollowActionList"/>
    <dgm:cxn modelId="{5C307484-0E19-4BCF-94C2-353CA6B5DC14}" srcId="{70734E15-4982-489B-8D86-72C07D5FB557}" destId="{10EA2872-E35E-4BB0-9599-75FB04920F74}" srcOrd="0" destOrd="0" parTransId="{908CA7BC-B192-443C-BA23-35801C7487EC}" sibTransId="{733EB5C3-F700-47B1-811A-1069043172BB}"/>
    <dgm:cxn modelId="{04FDCEAA-C420-7149-944D-0B7B70611D57}" type="presOf" srcId="{70734E15-4982-489B-8D86-72C07D5FB557}" destId="{03BDEA0E-2C97-034A-8DDE-ABFDD1FF95D1}" srcOrd="0" destOrd="0" presId="urn:microsoft.com/office/officeart/2016/7/layout/VerticalHollowActionList"/>
    <dgm:cxn modelId="{35B159B5-D6DC-48F1-AFB8-9CFDE51D64FD}" srcId="{2AB7028B-E008-4507-B658-077DBAC371C6}" destId="{4F670D8D-F131-472F-A33A-17B9AE7A2959}" srcOrd="0" destOrd="0" parTransId="{71E4B292-F1F5-4CEC-8A9B-D1CAB9AEEF10}" sibTransId="{E8F7CC6D-E6A4-4793-921B-8120B9F6F1A8}"/>
    <dgm:cxn modelId="{8A815BBC-3F77-9F48-81F8-5ED6400B5630}" srcId="{9C38B81F-708F-4683-A7BD-AAD37D5BEEB4}" destId="{E3A4D258-E302-3C4E-9904-69EFED962F50}" srcOrd="0" destOrd="0" parTransId="{31DE5501-6EA0-714D-8256-8AA2C88AAF3B}" sibTransId="{21AEDBF6-9C12-1E4F-A133-B88AB8D59B5F}"/>
    <dgm:cxn modelId="{9AF301C1-8340-8C41-B195-47320DDAB543}" type="presOf" srcId="{9C38B81F-708F-4683-A7BD-AAD37D5BEEB4}" destId="{C63C8084-D2B1-D645-B5DD-7707F089551D}" srcOrd="0" destOrd="0" presId="urn:microsoft.com/office/officeart/2016/7/layout/VerticalHollowActionList"/>
    <dgm:cxn modelId="{F9C1CBF5-9085-BB4C-AC3C-F34C5D1C6514}" srcId="{3D50256F-0210-4FE9-8198-A3F775CF67A7}" destId="{19ED5ED3-A569-E241-9C15-1D17616FD161}" srcOrd="0" destOrd="0" parTransId="{484545AF-F8EB-334A-9A73-28535806FDA9}" sibTransId="{D6CB3B8D-8850-4240-83F2-83B5035FC03B}"/>
    <dgm:cxn modelId="{7111E3E1-9289-BC47-90C1-011F649E0F4F}" type="presParOf" srcId="{C63C8084-D2B1-D645-B5DD-7707F089551D}" destId="{21373E20-CB51-E74C-979F-F5A618E847D1}" srcOrd="0" destOrd="0" presId="urn:microsoft.com/office/officeart/2016/7/layout/VerticalHollowActionList"/>
    <dgm:cxn modelId="{6581E53F-9237-3041-B5C3-4C3EA1F6FC49}" type="presParOf" srcId="{21373E20-CB51-E74C-979F-F5A618E847D1}" destId="{38686F47-98AC-184E-AEC8-C8334707903C}" srcOrd="0" destOrd="0" presId="urn:microsoft.com/office/officeart/2016/7/layout/VerticalHollowActionList"/>
    <dgm:cxn modelId="{F2D0B7FE-81CA-D743-9F6F-062333AAC2CB}" type="presParOf" srcId="{21373E20-CB51-E74C-979F-F5A618E847D1}" destId="{D3651C0C-76F6-5149-B4C1-D4909B614846}" srcOrd="1" destOrd="0" presId="urn:microsoft.com/office/officeart/2016/7/layout/VerticalHollowActionList"/>
    <dgm:cxn modelId="{EB73415B-67C4-D64B-8C8F-0C5F1C0762A4}" type="presParOf" srcId="{C63C8084-D2B1-D645-B5DD-7707F089551D}" destId="{3616B33C-37C0-2B46-AD55-EA5BD892A6DE}" srcOrd="1" destOrd="0" presId="urn:microsoft.com/office/officeart/2016/7/layout/VerticalHollowActionList"/>
    <dgm:cxn modelId="{1C104F21-4427-4144-95A6-3FF672D81477}" type="presParOf" srcId="{C63C8084-D2B1-D645-B5DD-7707F089551D}" destId="{88EC6A3C-CC67-2342-879E-9672E43D3530}" srcOrd="2" destOrd="0" presId="urn:microsoft.com/office/officeart/2016/7/layout/VerticalHollowActionList"/>
    <dgm:cxn modelId="{F2585ECB-C674-3741-A518-7F60BCBDCE2A}" type="presParOf" srcId="{88EC6A3C-CC67-2342-879E-9672E43D3530}" destId="{10ADDE74-C1B4-3A49-A2FB-8F10AB679FA9}" srcOrd="0" destOrd="0" presId="urn:microsoft.com/office/officeart/2016/7/layout/VerticalHollowActionList"/>
    <dgm:cxn modelId="{928948D5-FB36-BD41-8296-3C6C4F02D307}" type="presParOf" srcId="{88EC6A3C-CC67-2342-879E-9672E43D3530}" destId="{E95B4570-AF67-1642-B500-60A81605C36A}" srcOrd="1" destOrd="0" presId="urn:microsoft.com/office/officeart/2016/7/layout/VerticalHollowActionList"/>
    <dgm:cxn modelId="{3AD731A1-0BC5-464B-BE5E-EC56514F325D}" type="presParOf" srcId="{C63C8084-D2B1-D645-B5DD-7707F089551D}" destId="{1BC0F5E2-314B-8344-B7B0-5E974FC8022C}" srcOrd="3" destOrd="0" presId="urn:microsoft.com/office/officeart/2016/7/layout/VerticalHollowActionList"/>
    <dgm:cxn modelId="{0B62C746-7DFF-0A42-A3B0-036B0C77D38D}" type="presParOf" srcId="{C63C8084-D2B1-D645-B5DD-7707F089551D}" destId="{B669388D-8268-704A-9C72-51F0E3C4D4E3}" srcOrd="4" destOrd="0" presId="urn:microsoft.com/office/officeart/2016/7/layout/VerticalHollowActionList"/>
    <dgm:cxn modelId="{7959CAD0-25FF-7145-BA49-F797DFE2D95E}" type="presParOf" srcId="{B669388D-8268-704A-9C72-51F0E3C4D4E3}" destId="{FED04D8B-2114-894E-88A0-6505D1D31102}" srcOrd="0" destOrd="0" presId="urn:microsoft.com/office/officeart/2016/7/layout/VerticalHollowActionList"/>
    <dgm:cxn modelId="{77E5D707-0DC7-4C49-B7B9-57F67A21DF87}" type="presParOf" srcId="{B669388D-8268-704A-9C72-51F0E3C4D4E3}" destId="{BF464A9B-2FFA-4844-BB4C-149F827F73E6}" srcOrd="1" destOrd="0" presId="urn:microsoft.com/office/officeart/2016/7/layout/VerticalHollowActionList"/>
    <dgm:cxn modelId="{193F00A7-9820-CF41-A172-D8389AE508CB}" type="presParOf" srcId="{C63C8084-D2B1-D645-B5DD-7707F089551D}" destId="{BF1E610F-6EFE-BD4A-9095-04B8C4F76A4D}" srcOrd="5" destOrd="0" presId="urn:microsoft.com/office/officeart/2016/7/layout/VerticalHollowActionList"/>
    <dgm:cxn modelId="{F9E5676A-0A8F-A946-A544-42815BB64536}" type="presParOf" srcId="{C63C8084-D2B1-D645-B5DD-7707F089551D}" destId="{F9F9BD1D-BBBA-C348-8407-74CB24558534}" srcOrd="6" destOrd="0" presId="urn:microsoft.com/office/officeart/2016/7/layout/VerticalHollowActionList"/>
    <dgm:cxn modelId="{E457EB1E-32D3-A044-9AA1-90F414041EFA}" type="presParOf" srcId="{F9F9BD1D-BBBA-C348-8407-74CB24558534}" destId="{03BDEA0E-2C97-034A-8DDE-ABFDD1FF95D1}" srcOrd="0" destOrd="0" presId="urn:microsoft.com/office/officeart/2016/7/layout/VerticalHollowActionList"/>
    <dgm:cxn modelId="{36349500-9567-8744-BB3B-3979AE4FA004}" type="presParOf" srcId="{F9F9BD1D-BBBA-C348-8407-74CB24558534}" destId="{042B20D4-F0D8-DF4B-A083-08BD52D51E18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38B81F-708F-4683-A7BD-AAD37D5BEEB4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D50256F-0210-4FE9-8198-A3F775CF67A7}">
      <dgm:prSet/>
      <dgm:spPr/>
      <dgm:t>
        <a:bodyPr/>
        <a:lstStyle/>
        <a:p>
          <a:r>
            <a:rPr lang="en-US" dirty="0"/>
            <a:t>Drugs </a:t>
          </a:r>
        </a:p>
      </dgm:t>
    </dgm:pt>
    <dgm:pt modelId="{CA5A9236-D80E-47FB-BD61-BE5C3404B556}" type="parTrans" cxnId="{A7599915-5947-4E80-8F40-6DCE5EEF53E8}">
      <dgm:prSet/>
      <dgm:spPr/>
      <dgm:t>
        <a:bodyPr/>
        <a:lstStyle/>
        <a:p>
          <a:endParaRPr lang="en-US"/>
        </a:p>
      </dgm:t>
    </dgm:pt>
    <dgm:pt modelId="{8FD7037B-7845-4BCE-8B80-7BDDD4EF3B41}" type="sibTrans" cxnId="{A7599915-5947-4E80-8F40-6DCE5EEF53E8}">
      <dgm:prSet/>
      <dgm:spPr/>
      <dgm:t>
        <a:bodyPr/>
        <a:lstStyle/>
        <a:p>
          <a:endParaRPr lang="en-US"/>
        </a:p>
      </dgm:t>
    </dgm:pt>
    <dgm:pt modelId="{70734E15-4982-489B-8D86-72C07D5FB557}">
      <dgm:prSet/>
      <dgm:spPr/>
      <dgm:t>
        <a:bodyPr/>
        <a:lstStyle/>
        <a:p>
          <a:r>
            <a:rPr lang="en-US" dirty="0"/>
            <a:t>Align</a:t>
          </a:r>
        </a:p>
      </dgm:t>
    </dgm:pt>
    <dgm:pt modelId="{8F29BE7B-5644-45E2-90D7-A1326CD08A4D}" type="parTrans" cxnId="{2F88D03C-B0FB-4631-9660-7943C68181CD}">
      <dgm:prSet/>
      <dgm:spPr/>
      <dgm:t>
        <a:bodyPr/>
        <a:lstStyle/>
        <a:p>
          <a:endParaRPr lang="en-US"/>
        </a:p>
      </dgm:t>
    </dgm:pt>
    <dgm:pt modelId="{7C84E792-E6FE-4DB9-922A-636C975721A8}" type="sibTrans" cxnId="{2F88D03C-B0FB-4631-9660-7943C68181CD}">
      <dgm:prSet/>
      <dgm:spPr/>
      <dgm:t>
        <a:bodyPr/>
        <a:lstStyle/>
        <a:p>
          <a:endParaRPr lang="en-US"/>
        </a:p>
      </dgm:t>
    </dgm:pt>
    <dgm:pt modelId="{10EA2872-E35E-4BB0-9599-75FB04920F74}">
      <dgm:prSet/>
      <dgm:spPr/>
      <dgm:t>
        <a:bodyPr/>
        <a:lstStyle/>
        <a:p>
          <a:r>
            <a:rPr lang="en-US" dirty="0"/>
            <a:t>Align the wildtype PD-1 with each </a:t>
          </a:r>
          <a:r>
            <a:rPr lang="en-US" b="0" dirty="0"/>
            <a:t>drug</a:t>
          </a:r>
          <a:r>
            <a:rPr lang="en-US" dirty="0"/>
            <a:t>.</a:t>
          </a:r>
        </a:p>
      </dgm:t>
    </dgm:pt>
    <dgm:pt modelId="{908CA7BC-B192-443C-BA23-35801C7487EC}" type="parTrans" cxnId="{5C307484-0E19-4BCF-94C2-353CA6B5DC14}">
      <dgm:prSet/>
      <dgm:spPr/>
      <dgm:t>
        <a:bodyPr/>
        <a:lstStyle/>
        <a:p>
          <a:endParaRPr lang="en-US"/>
        </a:p>
      </dgm:t>
    </dgm:pt>
    <dgm:pt modelId="{733EB5C3-F700-47B1-811A-1069043172BB}" type="sibTrans" cxnId="{5C307484-0E19-4BCF-94C2-353CA6B5DC14}">
      <dgm:prSet/>
      <dgm:spPr/>
      <dgm:t>
        <a:bodyPr/>
        <a:lstStyle/>
        <a:p>
          <a:endParaRPr lang="en-US"/>
        </a:p>
      </dgm:t>
    </dgm:pt>
    <dgm:pt modelId="{E3A4D258-E302-3C4E-9904-69EFED962F50}">
      <dgm:prSet/>
      <dgm:spPr/>
      <dgm:t>
        <a:bodyPr/>
        <a:lstStyle/>
        <a:p>
          <a:r>
            <a:rPr lang="en-US" dirty="0"/>
            <a:t>Biological Question</a:t>
          </a:r>
        </a:p>
      </dgm:t>
    </dgm:pt>
    <dgm:pt modelId="{31DE5501-6EA0-714D-8256-8AA2C88AAF3B}" type="parTrans" cxnId="{8A815BBC-3F77-9F48-81F8-5ED6400B5630}">
      <dgm:prSet/>
      <dgm:spPr/>
      <dgm:t>
        <a:bodyPr/>
        <a:lstStyle/>
        <a:p>
          <a:endParaRPr lang="en-US"/>
        </a:p>
      </dgm:t>
    </dgm:pt>
    <dgm:pt modelId="{21AEDBF6-9C12-1E4F-A133-B88AB8D59B5F}" type="sibTrans" cxnId="{8A815BBC-3F77-9F48-81F8-5ED6400B5630}">
      <dgm:prSet/>
      <dgm:spPr/>
      <dgm:t>
        <a:bodyPr/>
        <a:lstStyle/>
        <a:p>
          <a:endParaRPr lang="en-US"/>
        </a:p>
      </dgm:t>
    </dgm:pt>
    <dgm:pt modelId="{442C2DF0-575D-E840-911F-F70C7A87D543}">
      <dgm:prSet/>
      <dgm:spPr/>
      <dgm:t>
        <a:bodyPr/>
        <a:lstStyle/>
        <a:p>
          <a:r>
            <a:rPr lang="en-US" dirty="0"/>
            <a:t>How do different pdl-1 inhibitors compare to the wildtype partner     pd-1?</a:t>
          </a:r>
        </a:p>
      </dgm:t>
    </dgm:pt>
    <dgm:pt modelId="{AF05F6BC-9C8C-9E42-81D4-3F9C8A733521}" type="parTrans" cxnId="{6ADEE630-582B-7A42-A6F1-068ABB875FF1}">
      <dgm:prSet/>
      <dgm:spPr/>
      <dgm:t>
        <a:bodyPr/>
        <a:lstStyle/>
        <a:p>
          <a:endParaRPr lang="en-US"/>
        </a:p>
      </dgm:t>
    </dgm:pt>
    <dgm:pt modelId="{D9EC1270-D7C3-5447-8C84-773EDB71B165}" type="sibTrans" cxnId="{6ADEE630-582B-7A42-A6F1-068ABB875FF1}">
      <dgm:prSet/>
      <dgm:spPr/>
      <dgm:t>
        <a:bodyPr/>
        <a:lstStyle/>
        <a:p>
          <a:endParaRPr lang="en-US"/>
        </a:p>
      </dgm:t>
    </dgm:pt>
    <dgm:pt modelId="{19ED5ED3-A569-E241-9C15-1D17616FD161}">
      <dgm:prSet/>
      <dgm:spPr/>
      <dgm:t>
        <a:bodyPr/>
        <a:lstStyle/>
        <a:p>
          <a:r>
            <a:rPr lang="en-US" dirty="0"/>
            <a:t>Load PDL-1 bound with drugs:</a:t>
          </a:r>
          <a:r>
            <a:rPr lang="en-US" b="1" dirty="0"/>
            <a:t> atezolizumab (5XXY) , durvalumab</a:t>
          </a:r>
          <a:endParaRPr lang="en-US" dirty="0"/>
        </a:p>
      </dgm:t>
    </dgm:pt>
    <dgm:pt modelId="{484545AF-F8EB-334A-9A73-28535806FDA9}" type="parTrans" cxnId="{F9C1CBF5-9085-BB4C-AC3C-F34C5D1C6514}">
      <dgm:prSet/>
      <dgm:spPr/>
      <dgm:t>
        <a:bodyPr/>
        <a:lstStyle/>
        <a:p>
          <a:endParaRPr lang="en-US"/>
        </a:p>
      </dgm:t>
    </dgm:pt>
    <dgm:pt modelId="{D6CB3B8D-8850-4240-83F2-83B5035FC03B}" type="sibTrans" cxnId="{F9C1CBF5-9085-BB4C-AC3C-F34C5D1C6514}">
      <dgm:prSet/>
      <dgm:spPr/>
      <dgm:t>
        <a:bodyPr/>
        <a:lstStyle/>
        <a:p>
          <a:endParaRPr lang="en-US"/>
        </a:p>
      </dgm:t>
    </dgm:pt>
    <dgm:pt modelId="{C9B269D4-AE5D-184B-9842-9E954B7C4275}">
      <dgm:prSet/>
      <dgm:spPr/>
      <dgm:t>
        <a:bodyPr/>
        <a:lstStyle/>
        <a:p>
          <a:r>
            <a:rPr lang="en-US" dirty="0"/>
            <a:t>(</a:t>
          </a:r>
          <a:r>
            <a:rPr lang="en-US" b="1" dirty="0"/>
            <a:t>5X8M</a:t>
          </a:r>
          <a:r>
            <a:rPr lang="en-US" dirty="0"/>
            <a:t>) and </a:t>
          </a:r>
          <a:r>
            <a:rPr lang="en-US" b="1" dirty="0"/>
            <a:t>JQT</a:t>
          </a:r>
          <a:r>
            <a:rPr lang="en-US" dirty="0"/>
            <a:t>(</a:t>
          </a:r>
          <a:r>
            <a:rPr lang="en-US" b="1" dirty="0"/>
            <a:t>6R3K</a:t>
          </a:r>
          <a:r>
            <a:rPr lang="en-US" dirty="0"/>
            <a:t>).</a:t>
          </a:r>
        </a:p>
      </dgm:t>
    </dgm:pt>
    <dgm:pt modelId="{19B4D432-6145-C64C-A6CD-892025E84E03}" type="parTrans" cxnId="{DF95F8AD-8478-7B4C-86C9-8D48F068C8BB}">
      <dgm:prSet/>
      <dgm:spPr/>
      <dgm:t>
        <a:bodyPr/>
        <a:lstStyle/>
        <a:p>
          <a:endParaRPr lang="en-US"/>
        </a:p>
      </dgm:t>
    </dgm:pt>
    <dgm:pt modelId="{37A3A558-7F70-9048-AD0E-BBDB81B424FA}" type="sibTrans" cxnId="{DF95F8AD-8478-7B4C-86C9-8D48F068C8BB}">
      <dgm:prSet/>
      <dgm:spPr/>
      <dgm:t>
        <a:bodyPr/>
        <a:lstStyle/>
        <a:p>
          <a:endParaRPr lang="en-US"/>
        </a:p>
      </dgm:t>
    </dgm:pt>
    <dgm:pt modelId="{C63C8084-D2B1-D645-B5DD-7707F089551D}" type="pres">
      <dgm:prSet presAssocID="{9C38B81F-708F-4683-A7BD-AAD37D5BEEB4}" presName="Name0" presStyleCnt="0">
        <dgm:presLayoutVars>
          <dgm:dir/>
          <dgm:animLvl val="lvl"/>
          <dgm:resizeHandles val="exact"/>
        </dgm:presLayoutVars>
      </dgm:prSet>
      <dgm:spPr/>
    </dgm:pt>
    <dgm:pt modelId="{21373E20-CB51-E74C-979F-F5A618E847D1}" type="pres">
      <dgm:prSet presAssocID="{E3A4D258-E302-3C4E-9904-69EFED962F50}" presName="linNode" presStyleCnt="0"/>
      <dgm:spPr/>
    </dgm:pt>
    <dgm:pt modelId="{38686F47-98AC-184E-AEC8-C8334707903C}" type="pres">
      <dgm:prSet presAssocID="{E3A4D258-E302-3C4E-9904-69EFED962F50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D3651C0C-76F6-5149-B4C1-D4909B614846}" type="pres">
      <dgm:prSet presAssocID="{E3A4D258-E302-3C4E-9904-69EFED962F50}" presName="descendantText" presStyleLbl="alignNode1" presStyleIdx="0" presStyleCnt="3">
        <dgm:presLayoutVars>
          <dgm:bulletEnabled/>
        </dgm:presLayoutVars>
      </dgm:prSet>
      <dgm:spPr/>
    </dgm:pt>
    <dgm:pt modelId="{3616B33C-37C0-2B46-AD55-EA5BD892A6DE}" type="pres">
      <dgm:prSet presAssocID="{21AEDBF6-9C12-1E4F-A133-B88AB8D59B5F}" presName="sp" presStyleCnt="0"/>
      <dgm:spPr/>
    </dgm:pt>
    <dgm:pt modelId="{B669388D-8268-704A-9C72-51F0E3C4D4E3}" type="pres">
      <dgm:prSet presAssocID="{3D50256F-0210-4FE9-8198-A3F775CF67A7}" presName="linNode" presStyleCnt="0"/>
      <dgm:spPr/>
    </dgm:pt>
    <dgm:pt modelId="{FED04D8B-2114-894E-88A0-6505D1D31102}" type="pres">
      <dgm:prSet presAssocID="{3D50256F-0210-4FE9-8198-A3F775CF67A7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BF464A9B-2FFA-4844-BB4C-149F827F73E6}" type="pres">
      <dgm:prSet presAssocID="{3D50256F-0210-4FE9-8198-A3F775CF67A7}" presName="descendantText" presStyleLbl="alignNode1" presStyleIdx="1" presStyleCnt="3">
        <dgm:presLayoutVars>
          <dgm:bulletEnabled/>
        </dgm:presLayoutVars>
      </dgm:prSet>
      <dgm:spPr/>
    </dgm:pt>
    <dgm:pt modelId="{BF1E610F-6EFE-BD4A-9095-04B8C4F76A4D}" type="pres">
      <dgm:prSet presAssocID="{8FD7037B-7845-4BCE-8B80-7BDDD4EF3B41}" presName="sp" presStyleCnt="0"/>
      <dgm:spPr/>
    </dgm:pt>
    <dgm:pt modelId="{F9F9BD1D-BBBA-C348-8407-74CB24558534}" type="pres">
      <dgm:prSet presAssocID="{70734E15-4982-489B-8D86-72C07D5FB557}" presName="linNode" presStyleCnt="0"/>
      <dgm:spPr/>
    </dgm:pt>
    <dgm:pt modelId="{03BDEA0E-2C97-034A-8DDE-ABFDD1FF95D1}" type="pres">
      <dgm:prSet presAssocID="{70734E15-4982-489B-8D86-72C07D5FB557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042B20D4-F0D8-DF4B-A083-08BD52D51E18}" type="pres">
      <dgm:prSet presAssocID="{70734E15-4982-489B-8D86-72C07D5FB557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131B1215-267D-044C-B8DC-ED7F063F209A}" type="presOf" srcId="{E3A4D258-E302-3C4E-9904-69EFED962F50}" destId="{38686F47-98AC-184E-AEC8-C8334707903C}" srcOrd="0" destOrd="0" presId="urn:microsoft.com/office/officeart/2016/7/layout/VerticalHollowActionList"/>
    <dgm:cxn modelId="{A7599915-5947-4E80-8F40-6DCE5EEF53E8}" srcId="{9C38B81F-708F-4683-A7BD-AAD37D5BEEB4}" destId="{3D50256F-0210-4FE9-8198-A3F775CF67A7}" srcOrd="1" destOrd="0" parTransId="{CA5A9236-D80E-47FB-BD61-BE5C3404B556}" sibTransId="{8FD7037B-7845-4BCE-8B80-7BDDD4EF3B41}"/>
    <dgm:cxn modelId="{6ADEE630-582B-7A42-A6F1-068ABB875FF1}" srcId="{E3A4D258-E302-3C4E-9904-69EFED962F50}" destId="{442C2DF0-575D-E840-911F-F70C7A87D543}" srcOrd="0" destOrd="0" parTransId="{AF05F6BC-9C8C-9E42-81D4-3F9C8A733521}" sibTransId="{D9EC1270-D7C3-5447-8C84-773EDB71B165}"/>
    <dgm:cxn modelId="{2F88D03C-B0FB-4631-9660-7943C68181CD}" srcId="{9C38B81F-708F-4683-A7BD-AAD37D5BEEB4}" destId="{70734E15-4982-489B-8D86-72C07D5FB557}" srcOrd="2" destOrd="0" parTransId="{8F29BE7B-5644-45E2-90D7-A1326CD08A4D}" sibTransId="{7C84E792-E6FE-4DB9-922A-636C975721A8}"/>
    <dgm:cxn modelId="{FA6D6C50-5175-E548-9B87-72AA1C9D3926}" type="presOf" srcId="{10EA2872-E35E-4BB0-9599-75FB04920F74}" destId="{042B20D4-F0D8-DF4B-A083-08BD52D51E18}" srcOrd="0" destOrd="0" presId="urn:microsoft.com/office/officeart/2016/7/layout/VerticalHollowActionList"/>
    <dgm:cxn modelId="{E374AF55-A81E-5E48-B730-734A9444D514}" type="presOf" srcId="{C9B269D4-AE5D-184B-9842-9E954B7C4275}" destId="{BF464A9B-2FFA-4844-BB4C-149F827F73E6}" srcOrd="0" destOrd="1" presId="urn:microsoft.com/office/officeart/2016/7/layout/VerticalHollowActionList"/>
    <dgm:cxn modelId="{87221658-1F89-A841-9A71-05C9141A3B62}" type="presOf" srcId="{3D50256F-0210-4FE9-8198-A3F775CF67A7}" destId="{FED04D8B-2114-894E-88A0-6505D1D31102}" srcOrd="0" destOrd="0" presId="urn:microsoft.com/office/officeart/2016/7/layout/VerticalHollowActionList"/>
    <dgm:cxn modelId="{AFDAB66B-6A46-844A-9CDF-7D2F17F50EFD}" type="presOf" srcId="{19ED5ED3-A569-E241-9C15-1D17616FD161}" destId="{BF464A9B-2FFA-4844-BB4C-149F827F73E6}" srcOrd="0" destOrd="0" presId="urn:microsoft.com/office/officeart/2016/7/layout/VerticalHollowActionList"/>
    <dgm:cxn modelId="{C10F8B7F-404A-5F46-BC27-FB2502F194FA}" type="presOf" srcId="{442C2DF0-575D-E840-911F-F70C7A87D543}" destId="{D3651C0C-76F6-5149-B4C1-D4909B614846}" srcOrd="0" destOrd="0" presId="urn:microsoft.com/office/officeart/2016/7/layout/VerticalHollowActionList"/>
    <dgm:cxn modelId="{5C307484-0E19-4BCF-94C2-353CA6B5DC14}" srcId="{70734E15-4982-489B-8D86-72C07D5FB557}" destId="{10EA2872-E35E-4BB0-9599-75FB04920F74}" srcOrd="0" destOrd="0" parTransId="{908CA7BC-B192-443C-BA23-35801C7487EC}" sibTransId="{733EB5C3-F700-47B1-811A-1069043172BB}"/>
    <dgm:cxn modelId="{04FDCEAA-C420-7149-944D-0B7B70611D57}" type="presOf" srcId="{70734E15-4982-489B-8D86-72C07D5FB557}" destId="{03BDEA0E-2C97-034A-8DDE-ABFDD1FF95D1}" srcOrd="0" destOrd="0" presId="urn:microsoft.com/office/officeart/2016/7/layout/VerticalHollowActionList"/>
    <dgm:cxn modelId="{DF95F8AD-8478-7B4C-86C9-8D48F068C8BB}" srcId="{3D50256F-0210-4FE9-8198-A3F775CF67A7}" destId="{C9B269D4-AE5D-184B-9842-9E954B7C4275}" srcOrd="1" destOrd="0" parTransId="{19B4D432-6145-C64C-A6CD-892025E84E03}" sibTransId="{37A3A558-7F70-9048-AD0E-BBDB81B424FA}"/>
    <dgm:cxn modelId="{8A815BBC-3F77-9F48-81F8-5ED6400B5630}" srcId="{9C38B81F-708F-4683-A7BD-AAD37D5BEEB4}" destId="{E3A4D258-E302-3C4E-9904-69EFED962F50}" srcOrd="0" destOrd="0" parTransId="{31DE5501-6EA0-714D-8256-8AA2C88AAF3B}" sibTransId="{21AEDBF6-9C12-1E4F-A133-B88AB8D59B5F}"/>
    <dgm:cxn modelId="{9AF301C1-8340-8C41-B195-47320DDAB543}" type="presOf" srcId="{9C38B81F-708F-4683-A7BD-AAD37D5BEEB4}" destId="{C63C8084-D2B1-D645-B5DD-7707F089551D}" srcOrd="0" destOrd="0" presId="urn:microsoft.com/office/officeart/2016/7/layout/VerticalHollowActionList"/>
    <dgm:cxn modelId="{F9C1CBF5-9085-BB4C-AC3C-F34C5D1C6514}" srcId="{3D50256F-0210-4FE9-8198-A3F775CF67A7}" destId="{19ED5ED3-A569-E241-9C15-1D17616FD161}" srcOrd="0" destOrd="0" parTransId="{484545AF-F8EB-334A-9A73-28535806FDA9}" sibTransId="{D6CB3B8D-8850-4240-83F2-83B5035FC03B}"/>
    <dgm:cxn modelId="{7111E3E1-9289-BC47-90C1-011F649E0F4F}" type="presParOf" srcId="{C63C8084-D2B1-D645-B5DD-7707F089551D}" destId="{21373E20-CB51-E74C-979F-F5A618E847D1}" srcOrd="0" destOrd="0" presId="urn:microsoft.com/office/officeart/2016/7/layout/VerticalHollowActionList"/>
    <dgm:cxn modelId="{6581E53F-9237-3041-B5C3-4C3EA1F6FC49}" type="presParOf" srcId="{21373E20-CB51-E74C-979F-F5A618E847D1}" destId="{38686F47-98AC-184E-AEC8-C8334707903C}" srcOrd="0" destOrd="0" presId="urn:microsoft.com/office/officeart/2016/7/layout/VerticalHollowActionList"/>
    <dgm:cxn modelId="{F2D0B7FE-81CA-D743-9F6F-062333AAC2CB}" type="presParOf" srcId="{21373E20-CB51-E74C-979F-F5A618E847D1}" destId="{D3651C0C-76F6-5149-B4C1-D4909B614846}" srcOrd="1" destOrd="0" presId="urn:microsoft.com/office/officeart/2016/7/layout/VerticalHollowActionList"/>
    <dgm:cxn modelId="{EB73415B-67C4-D64B-8C8F-0C5F1C0762A4}" type="presParOf" srcId="{C63C8084-D2B1-D645-B5DD-7707F089551D}" destId="{3616B33C-37C0-2B46-AD55-EA5BD892A6DE}" srcOrd="1" destOrd="0" presId="urn:microsoft.com/office/officeart/2016/7/layout/VerticalHollowActionList"/>
    <dgm:cxn modelId="{0B62C746-7DFF-0A42-A3B0-036B0C77D38D}" type="presParOf" srcId="{C63C8084-D2B1-D645-B5DD-7707F089551D}" destId="{B669388D-8268-704A-9C72-51F0E3C4D4E3}" srcOrd="2" destOrd="0" presId="urn:microsoft.com/office/officeart/2016/7/layout/VerticalHollowActionList"/>
    <dgm:cxn modelId="{7959CAD0-25FF-7145-BA49-F797DFE2D95E}" type="presParOf" srcId="{B669388D-8268-704A-9C72-51F0E3C4D4E3}" destId="{FED04D8B-2114-894E-88A0-6505D1D31102}" srcOrd="0" destOrd="0" presId="urn:microsoft.com/office/officeart/2016/7/layout/VerticalHollowActionList"/>
    <dgm:cxn modelId="{77E5D707-0DC7-4C49-B7B9-57F67A21DF87}" type="presParOf" srcId="{B669388D-8268-704A-9C72-51F0E3C4D4E3}" destId="{BF464A9B-2FFA-4844-BB4C-149F827F73E6}" srcOrd="1" destOrd="0" presId="urn:microsoft.com/office/officeart/2016/7/layout/VerticalHollowActionList"/>
    <dgm:cxn modelId="{193F00A7-9820-CF41-A172-D8389AE508CB}" type="presParOf" srcId="{C63C8084-D2B1-D645-B5DD-7707F089551D}" destId="{BF1E610F-6EFE-BD4A-9095-04B8C4F76A4D}" srcOrd="3" destOrd="0" presId="urn:microsoft.com/office/officeart/2016/7/layout/VerticalHollowActionList"/>
    <dgm:cxn modelId="{F9E5676A-0A8F-A946-A544-42815BB64536}" type="presParOf" srcId="{C63C8084-D2B1-D645-B5DD-7707F089551D}" destId="{F9F9BD1D-BBBA-C348-8407-74CB24558534}" srcOrd="4" destOrd="0" presId="urn:microsoft.com/office/officeart/2016/7/layout/VerticalHollowActionList"/>
    <dgm:cxn modelId="{E457EB1E-32D3-A044-9AA1-90F414041EFA}" type="presParOf" srcId="{F9F9BD1D-BBBA-C348-8407-74CB24558534}" destId="{03BDEA0E-2C97-034A-8DDE-ABFDD1FF95D1}" srcOrd="0" destOrd="0" presId="urn:microsoft.com/office/officeart/2016/7/layout/VerticalHollowActionList"/>
    <dgm:cxn modelId="{36349500-9567-8744-BB3B-3979AE4FA004}" type="presParOf" srcId="{F9F9BD1D-BBBA-C348-8407-74CB24558534}" destId="{042B20D4-F0D8-DF4B-A083-08BD52D51E18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8FF343-01EC-5D41-B9AF-7DD47A06EE40}">
      <dsp:nvSpPr>
        <dsp:cNvPr id="0" name=""/>
        <dsp:cNvSpPr/>
      </dsp:nvSpPr>
      <dsp:spPr>
        <a:xfrm rot="10800000">
          <a:off x="1737697" y="2526"/>
          <a:ext cx="5405120" cy="15050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676" tIns="160020" rIns="298704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Review Of Selection Algebra </a:t>
          </a:r>
        </a:p>
      </dsp:txBody>
      <dsp:txXfrm rot="10800000">
        <a:off x="2113954" y="2526"/>
        <a:ext cx="5028863" cy="1505029"/>
      </dsp:txXfrm>
    </dsp:sp>
    <dsp:sp modelId="{9958DDC9-DEE4-0D41-A732-DC096B5AE7F1}">
      <dsp:nvSpPr>
        <dsp:cNvPr id="0" name=""/>
        <dsp:cNvSpPr/>
      </dsp:nvSpPr>
      <dsp:spPr>
        <a:xfrm>
          <a:off x="985182" y="2526"/>
          <a:ext cx="1505029" cy="150502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324B9-A973-6B44-AC65-D551675D918B}">
      <dsp:nvSpPr>
        <dsp:cNvPr id="0" name=""/>
        <dsp:cNvSpPr/>
      </dsp:nvSpPr>
      <dsp:spPr>
        <a:xfrm rot="10800000">
          <a:off x="1737697" y="1956818"/>
          <a:ext cx="5405120" cy="15050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676" tIns="160020" rIns="298704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Publication Quality Images</a:t>
          </a:r>
        </a:p>
      </dsp:txBody>
      <dsp:txXfrm rot="10800000">
        <a:off x="2113954" y="1956818"/>
        <a:ext cx="5028863" cy="1505029"/>
      </dsp:txXfrm>
    </dsp:sp>
    <dsp:sp modelId="{DE0A1A01-0817-DA42-BDB7-94FC5C2F84D5}">
      <dsp:nvSpPr>
        <dsp:cNvPr id="0" name=""/>
        <dsp:cNvSpPr/>
      </dsp:nvSpPr>
      <dsp:spPr>
        <a:xfrm>
          <a:off x="987545" y="1956818"/>
          <a:ext cx="1505029" cy="15050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5DE57-FFFF-DE4A-9B9F-3D1CF7340A26}">
      <dsp:nvSpPr>
        <dsp:cNvPr id="0" name=""/>
        <dsp:cNvSpPr/>
      </dsp:nvSpPr>
      <dsp:spPr>
        <a:xfrm rot="10800000">
          <a:off x="1737697" y="3911110"/>
          <a:ext cx="5405120" cy="15050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3676" tIns="160020" rIns="298704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Automation in Pymol</a:t>
          </a:r>
        </a:p>
      </dsp:txBody>
      <dsp:txXfrm rot="10800000">
        <a:off x="2113954" y="3911110"/>
        <a:ext cx="5028863" cy="1505029"/>
      </dsp:txXfrm>
    </dsp:sp>
    <dsp:sp modelId="{40F7CBF5-061D-EC48-90C0-0FB033E35CED}">
      <dsp:nvSpPr>
        <dsp:cNvPr id="0" name=""/>
        <dsp:cNvSpPr/>
      </dsp:nvSpPr>
      <dsp:spPr>
        <a:xfrm>
          <a:off x="985182" y="3911110"/>
          <a:ext cx="1505029" cy="1505029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BDDC2-86E7-8845-9FE6-110707F83092}">
      <dsp:nvSpPr>
        <dsp:cNvPr id="0" name=""/>
        <dsp:cNvSpPr/>
      </dsp:nvSpPr>
      <dsp:spPr>
        <a:xfrm>
          <a:off x="7143" y="1948672"/>
          <a:ext cx="2135187" cy="15213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Ask a Specific Biological </a:t>
          </a:r>
          <a:r>
            <a:rPr lang="en-US" sz="1800" u="sng" kern="1200" dirty="0"/>
            <a:t>Question</a:t>
          </a:r>
        </a:p>
      </dsp:txBody>
      <dsp:txXfrm>
        <a:off x="51701" y="1993230"/>
        <a:ext cx="2046071" cy="1432205"/>
      </dsp:txXfrm>
    </dsp:sp>
    <dsp:sp modelId="{925F3995-A98A-C746-8C43-BD7D50B6B1B2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55850" y="2550475"/>
        <a:ext cx="316861" cy="317716"/>
      </dsp:txXfrm>
    </dsp:sp>
    <dsp:sp modelId="{021A75F1-546D-F441-88E0-17FBC65E100A}">
      <dsp:nvSpPr>
        <dsp:cNvPr id="0" name=""/>
        <dsp:cNvSpPr/>
      </dsp:nvSpPr>
      <dsp:spPr>
        <a:xfrm>
          <a:off x="2996406" y="1948672"/>
          <a:ext cx="2135187" cy="15213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Translate the Question Into a Pymol </a:t>
          </a:r>
          <a:r>
            <a:rPr lang="en-US" sz="1800" u="sng" kern="1200" dirty="0"/>
            <a:t>Selection</a:t>
          </a:r>
        </a:p>
      </dsp:txBody>
      <dsp:txXfrm>
        <a:off x="3040964" y="1993230"/>
        <a:ext cx="2046071" cy="1432205"/>
      </dsp:txXfrm>
    </dsp:sp>
    <dsp:sp modelId="{6921B3DC-F35D-D146-B5BB-1DC395A8C4A3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45112" y="2550475"/>
        <a:ext cx="316861" cy="317716"/>
      </dsp:txXfrm>
    </dsp:sp>
    <dsp:sp modelId="{C7B21BAE-D7AD-1B40-A467-E0952A822C2E}">
      <dsp:nvSpPr>
        <dsp:cNvPr id="0" name=""/>
        <dsp:cNvSpPr/>
      </dsp:nvSpPr>
      <dsp:spPr>
        <a:xfrm>
          <a:off x="5985668" y="1948672"/>
          <a:ext cx="2135187" cy="15213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Manipulate the Selection’s Representation to Formulate a </a:t>
          </a:r>
          <a:r>
            <a:rPr lang="en-US" sz="1800" u="sng" kern="1200" dirty="0"/>
            <a:t>Hypothesis</a:t>
          </a:r>
        </a:p>
      </dsp:txBody>
      <dsp:txXfrm>
        <a:off x="6030226" y="1993230"/>
        <a:ext cx="2046071" cy="14322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1C0C-76F6-5149-B4C1-D4909B614846}">
      <dsp:nvSpPr>
        <dsp:cNvPr id="0" name=""/>
        <dsp:cNvSpPr/>
      </dsp:nvSpPr>
      <dsp:spPr>
        <a:xfrm>
          <a:off x="2103120" y="531"/>
          <a:ext cx="8412480" cy="69071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Is there a difference in the ways CD80 and CD86 bind with CTLA4?</a:t>
          </a:r>
        </a:p>
      </dsp:txBody>
      <dsp:txXfrm>
        <a:off x="2103120" y="531"/>
        <a:ext cx="8412480" cy="690711"/>
      </dsp:txXfrm>
    </dsp:sp>
    <dsp:sp modelId="{38686F47-98AC-184E-AEC8-C8334707903C}">
      <dsp:nvSpPr>
        <dsp:cNvPr id="0" name=""/>
        <dsp:cNvSpPr/>
      </dsp:nvSpPr>
      <dsp:spPr>
        <a:xfrm>
          <a:off x="0" y="531"/>
          <a:ext cx="2103120" cy="6907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Biological Question</a:t>
          </a:r>
        </a:p>
      </dsp:txBody>
      <dsp:txXfrm>
        <a:off x="0" y="531"/>
        <a:ext cx="2103120" cy="690711"/>
      </dsp:txXfrm>
    </dsp:sp>
    <dsp:sp modelId="{E95B4570-AF67-1642-B500-60A81605C36A}">
      <dsp:nvSpPr>
        <dsp:cNvPr id="0" name=""/>
        <dsp:cNvSpPr/>
      </dsp:nvSpPr>
      <dsp:spPr>
        <a:xfrm>
          <a:off x="2103120" y="732685"/>
          <a:ext cx="8412480" cy="690711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Load 1I8L into Pymol and color by chain. </a:t>
          </a:r>
        </a:p>
      </dsp:txBody>
      <dsp:txXfrm>
        <a:off x="2103120" y="732685"/>
        <a:ext cx="8412480" cy="690711"/>
      </dsp:txXfrm>
    </dsp:sp>
    <dsp:sp modelId="{10ADDE74-C1B4-3A49-A2FB-8F10AB679FA9}">
      <dsp:nvSpPr>
        <dsp:cNvPr id="0" name=""/>
        <dsp:cNvSpPr/>
      </dsp:nvSpPr>
      <dsp:spPr>
        <a:xfrm>
          <a:off x="0" y="732685"/>
          <a:ext cx="2103120" cy="6907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Load</a:t>
          </a:r>
        </a:p>
      </dsp:txBody>
      <dsp:txXfrm>
        <a:off x="0" y="732685"/>
        <a:ext cx="2103120" cy="690711"/>
      </dsp:txXfrm>
    </dsp:sp>
    <dsp:sp modelId="{BF464A9B-2FFA-4844-BB4C-149F827F73E6}">
      <dsp:nvSpPr>
        <dsp:cNvPr id="0" name=""/>
        <dsp:cNvSpPr/>
      </dsp:nvSpPr>
      <dsp:spPr>
        <a:xfrm>
          <a:off x="2103120" y="1464839"/>
          <a:ext cx="8412480" cy="690711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Select chain B (cd80) and Chain D (ctla4) and hide the rest of the protein.</a:t>
          </a:r>
        </a:p>
      </dsp:txBody>
      <dsp:txXfrm>
        <a:off x="2103120" y="1464839"/>
        <a:ext cx="8412480" cy="690711"/>
      </dsp:txXfrm>
    </dsp:sp>
    <dsp:sp modelId="{FED04D8B-2114-894E-88A0-6505D1D31102}">
      <dsp:nvSpPr>
        <dsp:cNvPr id="0" name=""/>
        <dsp:cNvSpPr/>
      </dsp:nvSpPr>
      <dsp:spPr>
        <a:xfrm>
          <a:off x="0" y="1464839"/>
          <a:ext cx="2103120" cy="6907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Chains</a:t>
          </a:r>
        </a:p>
      </dsp:txBody>
      <dsp:txXfrm>
        <a:off x="0" y="1464839"/>
        <a:ext cx="2103120" cy="690711"/>
      </dsp:txXfrm>
    </dsp:sp>
    <dsp:sp modelId="{5275AE65-26AA-7D4C-8C27-C9F9B4E0B2FB}">
      <dsp:nvSpPr>
        <dsp:cNvPr id="0" name=""/>
        <dsp:cNvSpPr/>
      </dsp:nvSpPr>
      <dsp:spPr>
        <a:xfrm>
          <a:off x="2103120" y="2196993"/>
          <a:ext cx="8412480" cy="690711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Select all the interface residues (100-105) on chain D. Show them as stick and add a label showing residue number.</a:t>
          </a:r>
        </a:p>
      </dsp:txBody>
      <dsp:txXfrm>
        <a:off x="2103120" y="2196993"/>
        <a:ext cx="8412480" cy="690711"/>
      </dsp:txXfrm>
    </dsp:sp>
    <dsp:sp modelId="{8500E1C3-302C-FA41-9E53-B1FBAB02CE3C}">
      <dsp:nvSpPr>
        <dsp:cNvPr id="0" name=""/>
        <dsp:cNvSpPr/>
      </dsp:nvSpPr>
      <dsp:spPr>
        <a:xfrm>
          <a:off x="0" y="2196993"/>
          <a:ext cx="2103120" cy="6907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Residues</a:t>
          </a:r>
        </a:p>
      </dsp:txBody>
      <dsp:txXfrm>
        <a:off x="0" y="2196993"/>
        <a:ext cx="2103120" cy="690711"/>
      </dsp:txXfrm>
    </dsp:sp>
    <dsp:sp modelId="{042B20D4-F0D8-DF4B-A083-08BD52D51E18}">
      <dsp:nvSpPr>
        <dsp:cNvPr id="0" name=""/>
        <dsp:cNvSpPr/>
      </dsp:nvSpPr>
      <dsp:spPr>
        <a:xfrm>
          <a:off x="2103120" y="2929147"/>
          <a:ext cx="8412480" cy="690711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Load CD86 (1I85.B) and align with cd80.</a:t>
          </a:r>
        </a:p>
      </dsp:txBody>
      <dsp:txXfrm>
        <a:off x="2103120" y="2929147"/>
        <a:ext cx="8412480" cy="690711"/>
      </dsp:txXfrm>
    </dsp:sp>
    <dsp:sp modelId="{03BDEA0E-2C97-034A-8DDE-ABFDD1FF95D1}">
      <dsp:nvSpPr>
        <dsp:cNvPr id="0" name=""/>
        <dsp:cNvSpPr/>
      </dsp:nvSpPr>
      <dsp:spPr>
        <a:xfrm>
          <a:off x="0" y="2929147"/>
          <a:ext cx="2103120" cy="6907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Align</a:t>
          </a:r>
        </a:p>
      </dsp:txBody>
      <dsp:txXfrm>
        <a:off x="0" y="2929147"/>
        <a:ext cx="2103120" cy="690711"/>
      </dsp:txXfrm>
    </dsp:sp>
    <dsp:sp modelId="{0D756069-80E6-6E4D-B844-A2973945BCC7}">
      <dsp:nvSpPr>
        <dsp:cNvPr id="0" name=""/>
        <dsp:cNvSpPr/>
      </dsp:nvSpPr>
      <dsp:spPr>
        <a:xfrm>
          <a:off x="2103120" y="3661301"/>
          <a:ext cx="8412480" cy="69071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175441" rIns="163225" bIns="17544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Make a new selection of CD80/CD86 residues 3.5 Angstroms around the ctla4 interface. </a:t>
          </a:r>
        </a:p>
      </dsp:txBody>
      <dsp:txXfrm>
        <a:off x="2103120" y="3661301"/>
        <a:ext cx="8412480" cy="690711"/>
      </dsp:txXfrm>
    </dsp:sp>
    <dsp:sp modelId="{6706E879-2FA2-4748-8766-1AD22E4C9BA4}">
      <dsp:nvSpPr>
        <dsp:cNvPr id="0" name=""/>
        <dsp:cNvSpPr/>
      </dsp:nvSpPr>
      <dsp:spPr>
        <a:xfrm>
          <a:off x="0" y="3661301"/>
          <a:ext cx="2103120" cy="6907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68227" rIns="111290" bIns="6822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Contacts</a:t>
          </a:r>
        </a:p>
      </dsp:txBody>
      <dsp:txXfrm>
        <a:off x="0" y="3661301"/>
        <a:ext cx="2103120" cy="6907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8A499-B692-E142-935E-0B24E6518D7E}">
      <dsp:nvSpPr>
        <dsp:cNvPr id="0" name=""/>
        <dsp:cNvSpPr/>
      </dsp:nvSpPr>
      <dsp:spPr>
        <a:xfrm>
          <a:off x="0" y="76824"/>
          <a:ext cx="4410694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Selection transparency:</a:t>
          </a:r>
        </a:p>
      </dsp:txBody>
      <dsp:txXfrm>
        <a:off x="16392" y="93216"/>
        <a:ext cx="4377910" cy="303006"/>
      </dsp:txXfrm>
    </dsp:sp>
    <dsp:sp modelId="{4C90FD3C-72B2-3E41-A4D6-5DF09F2EBE78}">
      <dsp:nvSpPr>
        <dsp:cNvPr id="0" name=""/>
        <dsp:cNvSpPr/>
      </dsp:nvSpPr>
      <dsp:spPr>
        <a:xfrm>
          <a:off x="0" y="412614"/>
          <a:ext cx="4410694" cy="536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04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set `</a:t>
          </a:r>
          <a:r>
            <a:rPr lang="en-US" sz="1100" kern="1200" dirty="0" err="1"/>
            <a:t>representation`_transparency</a:t>
          </a:r>
          <a:r>
            <a:rPr lang="en-US" sz="1100" kern="1200" dirty="0"/>
            <a:t>, F, selection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For the value of </a:t>
          </a:r>
          <a:r>
            <a:rPr lang="en-US" sz="1100" i="1" kern="1200" dirty="0"/>
            <a:t>F</a:t>
          </a:r>
          <a:r>
            <a:rPr lang="en-US" sz="1100" kern="1200" dirty="0"/>
            <a:t>, 1.0 will be an invisible and 0.0 a completely solid surface. </a:t>
          </a:r>
        </a:p>
      </dsp:txBody>
      <dsp:txXfrm>
        <a:off x="0" y="412614"/>
        <a:ext cx="4410694" cy="536130"/>
      </dsp:txXfrm>
    </dsp:sp>
    <dsp:sp modelId="{19C842D1-0805-A149-8422-F38E24A87171}">
      <dsp:nvSpPr>
        <dsp:cNvPr id="0" name=""/>
        <dsp:cNvSpPr/>
      </dsp:nvSpPr>
      <dsp:spPr>
        <a:xfrm>
          <a:off x="0" y="948744"/>
          <a:ext cx="4410694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Background transparency and color:</a:t>
          </a:r>
        </a:p>
      </dsp:txBody>
      <dsp:txXfrm>
        <a:off x="16392" y="965136"/>
        <a:ext cx="4377910" cy="303006"/>
      </dsp:txXfrm>
    </dsp:sp>
    <dsp:sp modelId="{298A97A2-1B7B-0F42-BB59-9C278D986CD6}">
      <dsp:nvSpPr>
        <dsp:cNvPr id="0" name=""/>
        <dsp:cNvSpPr/>
      </dsp:nvSpPr>
      <dsp:spPr>
        <a:xfrm>
          <a:off x="0" y="1284534"/>
          <a:ext cx="4410694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04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bg_color</a:t>
          </a:r>
          <a:r>
            <a:rPr lang="en-US" sz="1100" kern="1200" dirty="0"/>
            <a:t> `color`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set </a:t>
          </a:r>
          <a:r>
            <a:rPr lang="en-US" sz="1100" kern="1200" dirty="0" err="1"/>
            <a:t>ray_opaque_background</a:t>
          </a:r>
          <a:r>
            <a:rPr lang="en-US" sz="1100" kern="1200" dirty="0"/>
            <a:t>, 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 </a:t>
          </a:r>
          <a:r>
            <a:rPr lang="en-US" sz="1100" kern="1200" dirty="0" err="1"/>
            <a:t>util.cnc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util.cbc</a:t>
          </a:r>
          <a:endParaRPr lang="en-US" sz="1100" kern="1200" dirty="0"/>
        </a:p>
      </dsp:txBody>
      <dsp:txXfrm>
        <a:off x="0" y="1284534"/>
        <a:ext cx="4410694" cy="753480"/>
      </dsp:txXfrm>
    </dsp:sp>
    <dsp:sp modelId="{4E3D204C-156C-D74A-B3E6-481CF4DF6FE9}">
      <dsp:nvSpPr>
        <dsp:cNvPr id="0" name=""/>
        <dsp:cNvSpPr/>
      </dsp:nvSpPr>
      <dsp:spPr>
        <a:xfrm>
          <a:off x="0" y="2038014"/>
          <a:ext cx="4410694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Ray tracing: </a:t>
          </a:r>
        </a:p>
      </dsp:txBody>
      <dsp:txXfrm>
        <a:off x="16392" y="2054406"/>
        <a:ext cx="4377910" cy="303006"/>
      </dsp:txXfrm>
    </dsp:sp>
    <dsp:sp modelId="{17A3575D-1EEA-0D49-866D-6B81F7338E8E}">
      <dsp:nvSpPr>
        <dsp:cNvPr id="0" name=""/>
        <dsp:cNvSpPr/>
      </dsp:nvSpPr>
      <dsp:spPr>
        <a:xfrm>
          <a:off x="0" y="2373803"/>
          <a:ext cx="4410694" cy="133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04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set </a:t>
          </a:r>
          <a:r>
            <a:rPr lang="en-US" sz="1100" kern="1200" dirty="0" err="1"/>
            <a:t>ray_trace_mode</a:t>
          </a:r>
          <a:r>
            <a:rPr lang="en-US" sz="1100" kern="1200" dirty="0"/>
            <a:t>, 1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set </a:t>
          </a:r>
          <a:r>
            <a:rPr lang="en-US" sz="1100" kern="1200" dirty="0" err="1"/>
            <a:t>antialias</a:t>
          </a:r>
          <a:r>
            <a:rPr lang="en-US" sz="1100" kern="1200" dirty="0"/>
            <a:t>, 2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set </a:t>
          </a:r>
          <a:r>
            <a:rPr lang="en-US" sz="1100" kern="1200" dirty="0" err="1"/>
            <a:t>ray_shadows</a:t>
          </a:r>
          <a:r>
            <a:rPr lang="en-US" sz="1100" kern="1200" dirty="0"/>
            <a:t>, 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set </a:t>
          </a:r>
          <a:r>
            <a:rPr lang="en-US" sz="1100" kern="1200" dirty="0" err="1"/>
            <a:t>ray_trace_color</a:t>
          </a:r>
          <a:r>
            <a:rPr lang="en-US" sz="1100" kern="1200" dirty="0"/>
            <a:t>, black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set </a:t>
          </a:r>
          <a:r>
            <a:rPr lang="en-US" sz="1100" kern="1200" dirty="0" err="1"/>
            <a:t>ray_trace_gain</a:t>
          </a:r>
          <a:r>
            <a:rPr lang="en-US" sz="1100" kern="1200" dirty="0"/>
            <a:t>, 0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set </a:t>
          </a:r>
          <a:r>
            <a:rPr lang="en-US" sz="1100" kern="1200" dirty="0" err="1"/>
            <a:t>ray_trace_fog</a:t>
          </a:r>
          <a:r>
            <a:rPr lang="en-US" sz="1100" kern="1200" dirty="0"/>
            <a:t>=0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To render the image type ray </a:t>
          </a:r>
        </a:p>
      </dsp:txBody>
      <dsp:txXfrm>
        <a:off x="0" y="2373803"/>
        <a:ext cx="4410694" cy="1333080"/>
      </dsp:txXfrm>
    </dsp:sp>
    <dsp:sp modelId="{0A8DEE66-6288-214E-8A4F-6B7D2CEE69A8}">
      <dsp:nvSpPr>
        <dsp:cNvPr id="0" name=""/>
        <dsp:cNvSpPr/>
      </dsp:nvSpPr>
      <dsp:spPr>
        <a:xfrm>
          <a:off x="0" y="3706884"/>
          <a:ext cx="4410694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Saving:</a:t>
          </a:r>
        </a:p>
      </dsp:txBody>
      <dsp:txXfrm>
        <a:off x="16392" y="3723276"/>
        <a:ext cx="4377910" cy="303006"/>
      </dsp:txXfrm>
    </dsp:sp>
    <dsp:sp modelId="{093B960E-8F5C-A247-B692-13FFAB665F62}">
      <dsp:nvSpPr>
        <dsp:cNvPr id="0" name=""/>
        <dsp:cNvSpPr/>
      </dsp:nvSpPr>
      <dsp:spPr>
        <a:xfrm>
          <a:off x="0" y="4042674"/>
          <a:ext cx="4410694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040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 err="1"/>
            <a:t>png</a:t>
          </a:r>
          <a:r>
            <a:rPr lang="en-US" sz="1100" kern="1200" dirty="0"/>
            <a:t> `filename`, dpi= 360, ray =1</a:t>
          </a:r>
        </a:p>
      </dsp:txBody>
      <dsp:txXfrm>
        <a:off x="0" y="4042674"/>
        <a:ext cx="4410694" cy="231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1C0C-76F6-5149-B4C1-D4909B614846}">
      <dsp:nvSpPr>
        <dsp:cNvPr id="0" name=""/>
        <dsp:cNvSpPr/>
      </dsp:nvSpPr>
      <dsp:spPr>
        <a:xfrm>
          <a:off x="2158782" y="2253"/>
          <a:ext cx="8635131" cy="116712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46" tIns="296449" rIns="167546" bIns="29644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do different pdl-1 inhibitors compare to the wildtype ligand pd-1?</a:t>
          </a:r>
        </a:p>
      </dsp:txBody>
      <dsp:txXfrm>
        <a:off x="2158782" y="2253"/>
        <a:ext cx="8635131" cy="1167120"/>
      </dsp:txXfrm>
    </dsp:sp>
    <dsp:sp modelId="{38686F47-98AC-184E-AEC8-C8334707903C}">
      <dsp:nvSpPr>
        <dsp:cNvPr id="0" name=""/>
        <dsp:cNvSpPr/>
      </dsp:nvSpPr>
      <dsp:spPr>
        <a:xfrm>
          <a:off x="0" y="2253"/>
          <a:ext cx="2158782" cy="11671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36" tIns="115286" rIns="114236" bIns="1152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Biological Question</a:t>
          </a:r>
        </a:p>
      </dsp:txBody>
      <dsp:txXfrm>
        <a:off x="0" y="2253"/>
        <a:ext cx="2158782" cy="1167120"/>
      </dsp:txXfrm>
    </dsp:sp>
    <dsp:sp modelId="{E95B4570-AF67-1642-B500-60A81605C36A}">
      <dsp:nvSpPr>
        <dsp:cNvPr id="0" name=""/>
        <dsp:cNvSpPr/>
      </dsp:nvSpPr>
      <dsp:spPr>
        <a:xfrm>
          <a:off x="2158782" y="1239401"/>
          <a:ext cx="8635131" cy="1167120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46" tIns="296449" rIns="167546" bIns="29644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Load the template PL-1 (3BIK.B). </a:t>
          </a:r>
        </a:p>
      </dsp:txBody>
      <dsp:txXfrm>
        <a:off x="2158782" y="1239401"/>
        <a:ext cx="8635131" cy="1167120"/>
      </dsp:txXfrm>
    </dsp:sp>
    <dsp:sp modelId="{10ADDE74-C1B4-3A49-A2FB-8F10AB679FA9}">
      <dsp:nvSpPr>
        <dsp:cNvPr id="0" name=""/>
        <dsp:cNvSpPr/>
      </dsp:nvSpPr>
      <dsp:spPr>
        <a:xfrm>
          <a:off x="0" y="1239401"/>
          <a:ext cx="2158782" cy="11671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36" tIns="115286" rIns="114236" bIns="1152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Load</a:t>
          </a:r>
        </a:p>
      </dsp:txBody>
      <dsp:txXfrm>
        <a:off x="0" y="1239401"/>
        <a:ext cx="2158782" cy="1167120"/>
      </dsp:txXfrm>
    </dsp:sp>
    <dsp:sp modelId="{BF464A9B-2FFA-4844-BB4C-149F827F73E6}">
      <dsp:nvSpPr>
        <dsp:cNvPr id="0" name=""/>
        <dsp:cNvSpPr/>
      </dsp:nvSpPr>
      <dsp:spPr>
        <a:xfrm>
          <a:off x="2158782" y="2476549"/>
          <a:ext cx="8635131" cy="116712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46" tIns="296449" rIns="167546" bIns="29644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Load PDL-1 bound with drug</a:t>
          </a:r>
          <a:r>
            <a:rPr lang="en-US" sz="2200" b="1" kern="1200" dirty="0"/>
            <a:t> atezolizumab (5XXY).</a:t>
          </a:r>
          <a:endParaRPr lang="en-US" sz="2200" kern="1200" dirty="0"/>
        </a:p>
      </dsp:txBody>
      <dsp:txXfrm>
        <a:off x="2158782" y="2476549"/>
        <a:ext cx="8635131" cy="1167120"/>
      </dsp:txXfrm>
    </dsp:sp>
    <dsp:sp modelId="{FED04D8B-2114-894E-88A0-6505D1D31102}">
      <dsp:nvSpPr>
        <dsp:cNvPr id="0" name=""/>
        <dsp:cNvSpPr/>
      </dsp:nvSpPr>
      <dsp:spPr>
        <a:xfrm>
          <a:off x="0" y="2476549"/>
          <a:ext cx="2158782" cy="11671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36" tIns="115286" rIns="114236" bIns="1152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Drugs </a:t>
          </a:r>
        </a:p>
      </dsp:txBody>
      <dsp:txXfrm>
        <a:off x="0" y="2476549"/>
        <a:ext cx="2158782" cy="1167120"/>
      </dsp:txXfrm>
    </dsp:sp>
    <dsp:sp modelId="{042B20D4-F0D8-DF4B-A083-08BD52D51E18}">
      <dsp:nvSpPr>
        <dsp:cNvPr id="0" name=""/>
        <dsp:cNvSpPr/>
      </dsp:nvSpPr>
      <dsp:spPr>
        <a:xfrm>
          <a:off x="2158782" y="3713697"/>
          <a:ext cx="8635131" cy="116712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46" tIns="296449" rIns="167546" bIns="29644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Align the Pd-1 with </a:t>
          </a:r>
          <a:r>
            <a:rPr lang="en-US" sz="2200" b="0" kern="1200" dirty="0"/>
            <a:t>atezolizumab </a:t>
          </a:r>
          <a:r>
            <a:rPr lang="en-US" sz="2200" kern="1200" dirty="0"/>
            <a:t>bound PDL-1.</a:t>
          </a:r>
        </a:p>
      </dsp:txBody>
      <dsp:txXfrm>
        <a:off x="2158782" y="3713697"/>
        <a:ext cx="8635131" cy="1167120"/>
      </dsp:txXfrm>
    </dsp:sp>
    <dsp:sp modelId="{03BDEA0E-2C97-034A-8DDE-ABFDD1FF95D1}">
      <dsp:nvSpPr>
        <dsp:cNvPr id="0" name=""/>
        <dsp:cNvSpPr/>
      </dsp:nvSpPr>
      <dsp:spPr>
        <a:xfrm>
          <a:off x="0" y="3713697"/>
          <a:ext cx="2158782" cy="11671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36" tIns="115286" rIns="114236" bIns="11528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Align</a:t>
          </a:r>
        </a:p>
      </dsp:txBody>
      <dsp:txXfrm>
        <a:off x="0" y="3713697"/>
        <a:ext cx="2158782" cy="1167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1C0C-76F6-5149-B4C1-D4909B614846}">
      <dsp:nvSpPr>
        <dsp:cNvPr id="0" name=""/>
        <dsp:cNvSpPr/>
      </dsp:nvSpPr>
      <dsp:spPr>
        <a:xfrm>
          <a:off x="2158782" y="1525"/>
          <a:ext cx="8635131" cy="15641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46" tIns="397284" rIns="167546" bIns="39728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do different pdl-1 inhibitors compare to the wildtype partner     pd-1?</a:t>
          </a:r>
        </a:p>
      </dsp:txBody>
      <dsp:txXfrm>
        <a:off x="2158782" y="1525"/>
        <a:ext cx="8635131" cy="1564108"/>
      </dsp:txXfrm>
    </dsp:sp>
    <dsp:sp modelId="{38686F47-98AC-184E-AEC8-C8334707903C}">
      <dsp:nvSpPr>
        <dsp:cNvPr id="0" name=""/>
        <dsp:cNvSpPr/>
      </dsp:nvSpPr>
      <dsp:spPr>
        <a:xfrm>
          <a:off x="0" y="1525"/>
          <a:ext cx="2158782" cy="1564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36" tIns="154499" rIns="114236" bIns="15449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Biological Question</a:t>
          </a:r>
        </a:p>
      </dsp:txBody>
      <dsp:txXfrm>
        <a:off x="0" y="1525"/>
        <a:ext cx="2158782" cy="1564108"/>
      </dsp:txXfrm>
    </dsp:sp>
    <dsp:sp modelId="{BF464A9B-2FFA-4844-BB4C-149F827F73E6}">
      <dsp:nvSpPr>
        <dsp:cNvPr id="0" name=""/>
        <dsp:cNvSpPr/>
      </dsp:nvSpPr>
      <dsp:spPr>
        <a:xfrm>
          <a:off x="2158782" y="1659481"/>
          <a:ext cx="8635131" cy="156410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46" tIns="397284" rIns="167546" bIns="39728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Load PDL-1 bound with drugs:</a:t>
          </a:r>
          <a:r>
            <a:rPr lang="en-US" sz="2300" b="1" kern="1200" dirty="0"/>
            <a:t> atezolizumab (5XXY) , durvalumab</a:t>
          </a:r>
          <a:endParaRPr lang="en-US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</a:t>
          </a:r>
          <a:r>
            <a:rPr lang="en-US" sz="2300" b="1" kern="1200" dirty="0"/>
            <a:t>5X8M</a:t>
          </a:r>
          <a:r>
            <a:rPr lang="en-US" sz="2300" kern="1200" dirty="0"/>
            <a:t>) and </a:t>
          </a:r>
          <a:r>
            <a:rPr lang="en-US" sz="2300" b="1" kern="1200" dirty="0"/>
            <a:t>JQT</a:t>
          </a:r>
          <a:r>
            <a:rPr lang="en-US" sz="2300" kern="1200" dirty="0"/>
            <a:t>(</a:t>
          </a:r>
          <a:r>
            <a:rPr lang="en-US" sz="2300" b="1" kern="1200" dirty="0"/>
            <a:t>6R3K</a:t>
          </a:r>
          <a:r>
            <a:rPr lang="en-US" sz="2300" kern="1200" dirty="0"/>
            <a:t>).</a:t>
          </a:r>
        </a:p>
      </dsp:txBody>
      <dsp:txXfrm>
        <a:off x="2158782" y="1659481"/>
        <a:ext cx="8635131" cy="1564108"/>
      </dsp:txXfrm>
    </dsp:sp>
    <dsp:sp modelId="{FED04D8B-2114-894E-88A0-6505D1D31102}">
      <dsp:nvSpPr>
        <dsp:cNvPr id="0" name=""/>
        <dsp:cNvSpPr/>
      </dsp:nvSpPr>
      <dsp:spPr>
        <a:xfrm>
          <a:off x="0" y="1659481"/>
          <a:ext cx="2158782" cy="1564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36" tIns="154499" rIns="114236" bIns="15449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Drugs </a:t>
          </a:r>
        </a:p>
      </dsp:txBody>
      <dsp:txXfrm>
        <a:off x="0" y="1659481"/>
        <a:ext cx="2158782" cy="1564108"/>
      </dsp:txXfrm>
    </dsp:sp>
    <dsp:sp modelId="{042B20D4-F0D8-DF4B-A083-08BD52D51E18}">
      <dsp:nvSpPr>
        <dsp:cNvPr id="0" name=""/>
        <dsp:cNvSpPr/>
      </dsp:nvSpPr>
      <dsp:spPr>
        <a:xfrm>
          <a:off x="2158782" y="3317437"/>
          <a:ext cx="8635131" cy="156410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546" tIns="397284" rIns="167546" bIns="39728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Align the wildtype PD-1 with each </a:t>
          </a:r>
          <a:r>
            <a:rPr lang="en-US" sz="2300" b="0" kern="1200" dirty="0"/>
            <a:t>drug</a:t>
          </a:r>
          <a:r>
            <a:rPr lang="en-US" sz="2300" kern="1200" dirty="0"/>
            <a:t>.</a:t>
          </a:r>
        </a:p>
      </dsp:txBody>
      <dsp:txXfrm>
        <a:off x="2158782" y="3317437"/>
        <a:ext cx="8635131" cy="1564108"/>
      </dsp:txXfrm>
    </dsp:sp>
    <dsp:sp modelId="{03BDEA0E-2C97-034A-8DDE-ABFDD1FF95D1}">
      <dsp:nvSpPr>
        <dsp:cNvPr id="0" name=""/>
        <dsp:cNvSpPr/>
      </dsp:nvSpPr>
      <dsp:spPr>
        <a:xfrm>
          <a:off x="0" y="3317437"/>
          <a:ext cx="2158782" cy="1564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236" tIns="154499" rIns="114236" bIns="15449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Align</a:t>
          </a:r>
        </a:p>
      </dsp:txBody>
      <dsp:txXfrm>
        <a:off x="0" y="3317437"/>
        <a:ext cx="2158782" cy="1564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77653-F10C-F441-AE93-95697051662A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D1C35-7CA4-914B-ADF1-898667A05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18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https://pdb101.rcsb.org/learn/other-resources/molecular-backgrounds-for-virtual-meetings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1C35-7CA4-914B-ADF1-898667A051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1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38E1A-AA04-AA4E-9780-37CA132630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7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 1i8l</a:t>
            </a:r>
          </a:p>
          <a:p>
            <a:r>
              <a:rPr lang="en-US" dirty="0"/>
              <a:t>create cd80,  chain B</a:t>
            </a:r>
          </a:p>
          <a:p>
            <a:r>
              <a:rPr lang="en-US" dirty="0"/>
              <a:t>create ctla4,  chain D</a:t>
            </a:r>
          </a:p>
          <a:p>
            <a:r>
              <a:rPr lang="en-US" dirty="0"/>
              <a:t>delete 1i8l</a:t>
            </a:r>
          </a:p>
          <a:p>
            <a:r>
              <a:rPr lang="en-US" dirty="0"/>
              <a:t>select interface,  ctla4 and </a:t>
            </a:r>
            <a:r>
              <a:rPr lang="en-US" dirty="0" err="1"/>
              <a:t>resi</a:t>
            </a:r>
            <a:r>
              <a:rPr lang="en-US" dirty="0"/>
              <a:t> 100-105 </a:t>
            </a:r>
          </a:p>
          <a:p>
            <a:r>
              <a:rPr lang="en-US" dirty="0"/>
              <a:t>show sticks, interface</a:t>
            </a:r>
          </a:p>
          <a:p>
            <a:r>
              <a:rPr lang="en-US" dirty="0"/>
              <a:t>select </a:t>
            </a:r>
            <a:r>
              <a:rPr lang="en-US" dirty="0" err="1"/>
              <a:t>interface_ca</a:t>
            </a:r>
            <a:r>
              <a:rPr lang="en-US" dirty="0"/>
              <a:t>, interface and name CA</a:t>
            </a:r>
          </a:p>
          <a:p>
            <a:r>
              <a:rPr lang="en-US" dirty="0"/>
              <a:t>label </a:t>
            </a:r>
            <a:r>
              <a:rPr lang="en-US" dirty="0" err="1"/>
              <a:t>interface_ca</a:t>
            </a:r>
            <a:r>
              <a:rPr lang="en-US" dirty="0"/>
              <a:t> , "(%s, %s)" % (</a:t>
            </a:r>
            <a:r>
              <a:rPr lang="en-US" dirty="0" err="1"/>
              <a:t>resn</a:t>
            </a:r>
            <a:r>
              <a:rPr lang="en-US" dirty="0"/>
              <a:t>, </a:t>
            </a:r>
            <a:r>
              <a:rPr lang="en-US" dirty="0" err="1"/>
              <a:t>resi</a:t>
            </a:r>
            <a:r>
              <a:rPr lang="en-US" dirty="0"/>
              <a:t>)</a:t>
            </a:r>
          </a:p>
          <a:p>
            <a:r>
              <a:rPr lang="en-US" dirty="0"/>
              <a:t>fetch 1i85</a:t>
            </a:r>
          </a:p>
          <a:p>
            <a:r>
              <a:rPr lang="en-US" dirty="0"/>
              <a:t>create cd86, 1i85 and chain B</a:t>
            </a:r>
          </a:p>
          <a:p>
            <a:r>
              <a:rPr lang="en-US" dirty="0"/>
              <a:t>delete 1i85</a:t>
            </a:r>
          </a:p>
          <a:p>
            <a:r>
              <a:rPr lang="en-US" dirty="0"/>
              <a:t>align cd86, cd80</a:t>
            </a:r>
          </a:p>
          <a:p>
            <a:r>
              <a:rPr lang="en-US" dirty="0"/>
              <a:t>orient interface</a:t>
            </a:r>
          </a:p>
          <a:p>
            <a:r>
              <a:rPr lang="en-US" dirty="0" err="1"/>
              <a:t>util.cbc</a:t>
            </a:r>
            <a:endParaRPr lang="en-US" dirty="0"/>
          </a:p>
          <a:p>
            <a:r>
              <a:rPr lang="en-US" dirty="0" err="1"/>
              <a:t>util.cnc</a:t>
            </a:r>
            <a:endParaRPr lang="en-US" dirty="0"/>
          </a:p>
          <a:p>
            <a:r>
              <a:rPr lang="en-US" dirty="0"/>
              <a:t>select cd86_contacts,byres interface around 3.5 and cd86 </a:t>
            </a:r>
          </a:p>
          <a:p>
            <a:r>
              <a:rPr lang="en-US" dirty="0"/>
              <a:t>show sticks, cd86_contacts</a:t>
            </a:r>
          </a:p>
          <a:p>
            <a:r>
              <a:rPr lang="en-US" dirty="0"/>
              <a:t>select cd80_contacts,byres interface around 3.5 and cd80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sticks, cd80_contacts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1C35-7CA4-914B-ADF1-898667A051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1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pymolwiki.org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/Gallery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1C35-7CA4-914B-ADF1-898667A051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90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HDAC7-TMP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1C35-7CA4-914B-ADF1-898667A051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43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</a:t>
            </a:r>
          </a:p>
          <a:p>
            <a:r>
              <a:rPr lang="en-US" dirty="0"/>
              <a:t>template = "3BIK"</a:t>
            </a:r>
          </a:p>
          <a:p>
            <a:r>
              <a:rPr lang="en-US" dirty="0" err="1"/>
              <a:t>cmd.fetch</a:t>
            </a:r>
            <a:r>
              <a:rPr lang="en-US" dirty="0"/>
              <a:t>(template)</a:t>
            </a:r>
          </a:p>
          <a:p>
            <a:r>
              <a:rPr lang="en-US" dirty="0" err="1"/>
              <a:t>cmd.extract</a:t>
            </a:r>
            <a:r>
              <a:rPr lang="en-US" dirty="0"/>
              <a:t>("pdl1",f"chain A")</a:t>
            </a:r>
          </a:p>
          <a:p>
            <a:r>
              <a:rPr lang="en-US" dirty="0" err="1"/>
              <a:t>cmd.fetch</a:t>
            </a:r>
            <a:r>
              <a:rPr lang="en-US" dirty="0"/>
              <a:t>(“5XXY”)</a:t>
            </a:r>
          </a:p>
          <a:p>
            <a:r>
              <a:rPr lang="en-US" dirty="0" err="1"/>
              <a:t>cmd.extract</a:t>
            </a:r>
            <a:r>
              <a:rPr lang="en-US" dirty="0"/>
              <a:t>(</a:t>
            </a:r>
            <a:r>
              <a:rPr lang="en-US" dirty="0" err="1"/>
              <a:t>drug,f</a:t>
            </a:r>
            <a:r>
              <a:rPr lang="en-US" dirty="0"/>
              <a:t>"{</a:t>
            </a:r>
            <a:r>
              <a:rPr lang="en-US" dirty="0" err="1"/>
              <a:t>pdb</a:t>
            </a:r>
            <a:r>
              <a:rPr lang="en-US" dirty="0"/>
              <a:t>} and chain H+L”)</a:t>
            </a:r>
          </a:p>
          <a:p>
            <a:r>
              <a:rPr lang="en-US" dirty="0" err="1"/>
              <a:t>align_out_list</a:t>
            </a:r>
            <a:r>
              <a:rPr lang="en-US" dirty="0"/>
              <a:t> = </a:t>
            </a:r>
            <a:r>
              <a:rPr lang="en-US" dirty="0" err="1"/>
              <a:t>cmd.align</a:t>
            </a:r>
            <a:r>
              <a:rPr lang="en-US" dirty="0"/>
              <a:t>(drug,"3BIK") </a:t>
            </a:r>
          </a:p>
          <a:p>
            <a:r>
              <a:rPr lang="en-US" dirty="0" err="1"/>
              <a:t>rmsd</a:t>
            </a:r>
            <a:r>
              <a:rPr lang="en-US" dirty="0"/>
              <a:t> = float(</a:t>
            </a:r>
            <a:r>
              <a:rPr lang="en-US" dirty="0" err="1"/>
              <a:t>align_out_list</a:t>
            </a:r>
            <a:r>
              <a:rPr lang="en-US" dirty="0"/>
              <a:t>[0])</a:t>
            </a:r>
          </a:p>
          <a:p>
            <a:r>
              <a:rPr lang="en-US" dirty="0"/>
              <a:t>print(</a:t>
            </a:r>
            <a:r>
              <a:rPr lang="en-US" dirty="0" err="1"/>
              <a:t>drug,rmsd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1C35-7CA4-914B-ADF1-898667A051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2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1C35-7CA4-914B-ADF1-898667A051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81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</a:t>
            </a:r>
          </a:p>
          <a:p>
            <a:r>
              <a:rPr lang="en-US" dirty="0"/>
              <a:t>template = "3BIK"</a:t>
            </a:r>
          </a:p>
          <a:p>
            <a:r>
              <a:rPr lang="en-US" dirty="0" err="1"/>
              <a:t>cmd.fetch</a:t>
            </a:r>
            <a:r>
              <a:rPr lang="en-US" dirty="0"/>
              <a:t>(template)</a:t>
            </a:r>
          </a:p>
          <a:p>
            <a:r>
              <a:rPr lang="en-US" dirty="0" err="1"/>
              <a:t>cmd.extract</a:t>
            </a:r>
            <a:r>
              <a:rPr lang="en-US" dirty="0"/>
              <a:t>("pdl1",f"chain A")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queries = {</a:t>
            </a:r>
          </a:p>
          <a:p>
            <a:r>
              <a:rPr lang="en-US" dirty="0"/>
              <a:t>    "atezolizumab": ["5XXY",["H","L"]],</a:t>
            </a:r>
          </a:p>
          <a:p>
            <a:r>
              <a:rPr lang="en-US" dirty="0"/>
              <a:t>    "durvalumab": ["5X8M",["B","C"]],</a:t>
            </a:r>
          </a:p>
          <a:p>
            <a:r>
              <a:rPr lang="en-US" dirty="0"/>
              <a:t>    "JQT":["6R3K",["B","D"]]</a:t>
            </a:r>
          </a:p>
          <a:p>
            <a:r>
              <a:rPr lang="en-US" dirty="0"/>
              <a:t>            }</a:t>
            </a:r>
          </a:p>
          <a:p>
            <a:endParaRPr lang="en-US" dirty="0"/>
          </a:p>
          <a:p>
            <a:r>
              <a:rPr lang="en-US" dirty="0"/>
              <a:t>for drug in queries:</a:t>
            </a:r>
          </a:p>
          <a:p>
            <a:r>
              <a:rPr lang="en-US" dirty="0"/>
              <a:t>    </a:t>
            </a:r>
            <a:r>
              <a:rPr lang="en-US" dirty="0" err="1"/>
              <a:t>pdb</a:t>
            </a:r>
            <a:r>
              <a:rPr lang="en-US" dirty="0"/>
              <a:t>, chains = queries[drug]</a:t>
            </a:r>
          </a:p>
          <a:p>
            <a:r>
              <a:rPr lang="en-US" dirty="0"/>
              <a:t>    </a:t>
            </a:r>
            <a:r>
              <a:rPr lang="en-US" dirty="0" err="1"/>
              <a:t>cmd.fetch</a:t>
            </a:r>
            <a:r>
              <a:rPr lang="en-US" dirty="0"/>
              <a:t>(</a:t>
            </a:r>
            <a:r>
              <a:rPr lang="en-US" dirty="0" err="1"/>
              <a:t>pdb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chains_str</a:t>
            </a:r>
            <a:r>
              <a:rPr lang="en-US" dirty="0"/>
              <a:t> = "+".join(chains)</a:t>
            </a:r>
          </a:p>
          <a:p>
            <a:r>
              <a:rPr lang="en-US" dirty="0"/>
              <a:t>    </a:t>
            </a:r>
            <a:r>
              <a:rPr lang="en-US" dirty="0" err="1"/>
              <a:t>cmd.extract</a:t>
            </a:r>
            <a:r>
              <a:rPr lang="en-US" dirty="0"/>
              <a:t>(</a:t>
            </a:r>
            <a:r>
              <a:rPr lang="en-US" dirty="0" err="1"/>
              <a:t>drug,f</a:t>
            </a:r>
            <a:r>
              <a:rPr lang="en-US" dirty="0"/>
              <a:t>"{</a:t>
            </a:r>
            <a:r>
              <a:rPr lang="en-US" dirty="0" err="1"/>
              <a:t>pdb</a:t>
            </a:r>
            <a:r>
              <a:rPr lang="en-US" dirty="0"/>
              <a:t>} and chain {</a:t>
            </a:r>
            <a:r>
              <a:rPr lang="en-US" dirty="0" err="1"/>
              <a:t>chains_str</a:t>
            </a:r>
            <a:r>
              <a:rPr lang="en-US" dirty="0"/>
              <a:t>}")</a:t>
            </a:r>
          </a:p>
          <a:p>
            <a:r>
              <a:rPr lang="en-US" dirty="0"/>
              <a:t>    </a:t>
            </a:r>
            <a:r>
              <a:rPr lang="en-US" dirty="0" err="1"/>
              <a:t>align_out_list</a:t>
            </a:r>
            <a:r>
              <a:rPr lang="en-US" dirty="0"/>
              <a:t> = </a:t>
            </a:r>
            <a:r>
              <a:rPr lang="en-US" dirty="0" err="1"/>
              <a:t>cmd.align</a:t>
            </a:r>
            <a:r>
              <a:rPr lang="en-US" dirty="0"/>
              <a:t>(drug,"3BIK") </a:t>
            </a:r>
          </a:p>
          <a:p>
            <a:r>
              <a:rPr lang="en-US" dirty="0"/>
              <a:t>    </a:t>
            </a:r>
            <a:r>
              <a:rPr lang="en-US" dirty="0" err="1"/>
              <a:t>rmsd</a:t>
            </a:r>
            <a:r>
              <a:rPr lang="en-US" dirty="0"/>
              <a:t> = float(</a:t>
            </a:r>
            <a:r>
              <a:rPr lang="en-US" dirty="0" err="1"/>
              <a:t>align_out_list</a:t>
            </a:r>
            <a:r>
              <a:rPr lang="en-US" dirty="0"/>
              <a:t>[0])</a:t>
            </a:r>
          </a:p>
          <a:p>
            <a:r>
              <a:rPr lang="en-US" dirty="0"/>
              <a:t>    print(</a:t>
            </a:r>
            <a:r>
              <a:rPr lang="en-US" dirty="0" err="1"/>
              <a:t>drug,rmsd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cmd.orient</a:t>
            </a:r>
            <a:r>
              <a:rPr lang="en-US" dirty="0"/>
              <a:t>(drug)</a:t>
            </a:r>
          </a:p>
          <a:p>
            <a:r>
              <a:rPr lang="en-US" dirty="0"/>
              <a:t>    </a:t>
            </a:r>
            <a:r>
              <a:rPr lang="en-US" dirty="0" err="1"/>
              <a:t>cmd.hide</a:t>
            </a:r>
            <a:r>
              <a:rPr lang="en-US" dirty="0"/>
              <a:t>(selection=</a:t>
            </a:r>
            <a:r>
              <a:rPr lang="en-US" dirty="0" err="1"/>
              <a:t>pdb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python 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1C35-7CA4-914B-ADF1-898667A051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28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www.cell.com</a:t>
            </a:r>
            <a:r>
              <a:rPr lang="en-US" dirty="0"/>
              <a:t>/</a:t>
            </a:r>
            <a:r>
              <a:rPr lang="en-US" dirty="0" err="1"/>
              <a:t>iscience</a:t>
            </a:r>
            <a:r>
              <a:rPr lang="en-US" dirty="0"/>
              <a:t>/pdf/S2589-0042(20)31157-3.pdf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D1C35-7CA4-914B-ADF1-898667A051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8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62C8-5129-1E40-BAAD-84B581091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25F89-78BC-0B49-9D4E-9F00BF173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20EF5-B24C-4641-B25A-753486EE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9DA3-D83B-5E47-986C-8828CA95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D20DE-DD7F-5945-A4E4-88641243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9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93FC-447B-1243-AE66-568FA873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CB44F-74DE-3C46-8E66-0F7421114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A1B0D-8DF0-8347-B742-7B59BDD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C32DC-CE24-304C-AF6E-2C56ECBF6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FA48F-9338-A741-8E56-0C919909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4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097E7-9133-1845-B2D2-364A6AC0F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3DCA4-391C-5D40-A4AD-6F9964C8D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812B6-2130-EA45-8A10-466146BA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0F974-F589-114A-97CD-B912B83E7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65681-F214-8249-96C4-6D898488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28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43BA-E12D-C547-AAB1-23D75DB7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0A47-8B32-3847-8074-92FF15297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1D804-A13A-2448-8CCC-B455563F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0C8C9-58FA-794B-9260-D8D5DB31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F9589-F564-F149-BCEA-A2D7912E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7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C7C0-4785-8E4D-9FF9-FB9CD3E5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9D0C9-7E33-184F-AABB-2006FE7FC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059DE-D6B2-294F-9BBC-25777FDB5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C162A-4F6D-5142-AED4-AAD4FE8BC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B5719-C11C-0E47-898C-78898F91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5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B1F3-9A91-224C-8C54-1CB4E4C5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2B32C-AEC5-5749-BCB8-BF69C2DFA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F1848-3B5E-FE41-86F7-FC1A09E82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D23D2-257C-4348-A3C7-18C015F53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66BAC-EA24-EB47-841B-82DE2230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5153-FCFA-304B-B1A3-161F0C41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3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3D40-B4BC-494C-BBAF-CA1ABB90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76AF5-07E2-D44F-9588-4D046C9C5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44CD3-B17A-6346-821D-FB83FFDE1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7ABFD-0BC3-394C-A31B-FB2DEAA25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3429A-BF7D-7742-B6D9-903A4487B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702E40-2D47-4B4D-97C1-8352576E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24B13C-2FB1-0D46-8530-A9B8AE89F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80001-A3D0-5147-BC68-5C9B99B0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4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493A-33A4-0B49-B72B-F15AEA34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CC08C-1367-3545-A0A0-C8F26635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EE554-CB44-2149-9477-7873EDE6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EF7B4-2DF5-A549-8477-8442FF58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6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C7A98-C6AB-2E4A-9248-715BC0B1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F2BECE-42FB-164E-B39C-534B73C8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D37B-3901-D842-8FC4-EB046B72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0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0D1D-CEEA-2640-BB8D-1519B650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A4E4-A92A-9943-8400-F424DC4A8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DA43E-3D28-894B-9734-18EB4B7D0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D5970-A6D6-4647-BE4C-87179119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4EF1E-DC39-E54F-A233-26EB696A5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3989D-31DF-E348-B4B9-7EEE7F02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B331-C7C7-F045-96F2-EFE696C2A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A9CC6-2736-6D4E-AFB1-692349653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C0501-7CDB-2D48-AD7E-B59488F39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7B136-2F8F-D444-A554-7C05D6716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28521-3CC1-7F43-8F9C-4CFBA95D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453F3-BEDA-914C-B7BF-DF9EA3B1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45D6F-BD5D-DD4C-A9DF-FF8E0DC0E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E48A8-9156-8F4D-9066-5E92DFFCE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6B4BA-8334-7A4C-A70C-C005E617A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F95B0-685C-324E-B161-CC58DF6E113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645D7-3E84-AE4C-8288-EC25BF4DF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22EDE-3825-2843-8CD8-367F1297E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9CDE9-8340-BA4E-ACB3-55DB73B3C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0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" TargetMode="External"/><Relationship Id="rId13" Type="http://schemas.openxmlformats.org/officeDocument/2006/relationships/image" Target="../media/image32.png"/><Relationship Id="rId3" Type="http://schemas.openxmlformats.org/officeDocument/2006/relationships/hyperlink" Target="https://matplotlib.org/" TargetMode="External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hyperlink" Target="https://pandas.pydata.org/" TargetMode="External"/><Relationship Id="rId10" Type="http://schemas.openxmlformats.org/officeDocument/2006/relationships/hyperlink" Target="https://biopython.org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D0356D-13B0-364E-BEAE-B8CA435AC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D4414-66EC-364F-84D6-95B0E8D06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"/>
                <a:cs typeface="Arial"/>
              </a:rPr>
              <a:t>Molecular Modeling Program: </a:t>
            </a:r>
            <a:br>
              <a:rPr lang="en-US" sz="6600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6600" dirty="0">
                <a:solidFill>
                  <a:srgbClr val="FFFFFF"/>
                </a:solidFill>
                <a:latin typeface="Arial"/>
                <a:cs typeface="Arial"/>
              </a:rPr>
              <a:t>Pymol (2)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E38D5-C187-3F4D-963D-A04D657B0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Evan Edelstein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EF92-0019-D84D-B00E-A451DA34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in Pymol: Python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CF354-7297-C046-A535-21C616535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442"/>
            <a:ext cx="6803571" cy="4351338"/>
          </a:xfrm>
        </p:spPr>
        <p:txBody>
          <a:bodyPr>
            <a:normAutofit/>
          </a:bodyPr>
          <a:lstStyle/>
          <a:p>
            <a:r>
              <a:rPr lang="en-US" dirty="0"/>
              <a:t>Python Code can be written inside a .</a:t>
            </a:r>
            <a:r>
              <a:rPr lang="en-US" dirty="0" err="1"/>
              <a:t>pml</a:t>
            </a:r>
            <a:r>
              <a:rPr lang="en-US" dirty="0"/>
              <a:t> script by using a python…python end block.</a:t>
            </a:r>
          </a:p>
          <a:p>
            <a:r>
              <a:rPr lang="en-US" dirty="0"/>
              <a:t>All Pymol commands can be accessed as method calls to the </a:t>
            </a:r>
            <a:r>
              <a:rPr lang="en-US" dirty="0" err="1"/>
              <a:t>cmd</a:t>
            </a:r>
            <a:r>
              <a:rPr lang="en-US" dirty="0"/>
              <a:t> object:</a:t>
            </a:r>
          </a:p>
          <a:p>
            <a:pPr lvl="1"/>
            <a:r>
              <a:rPr lang="en-US" dirty="0"/>
              <a:t>Ex: fetch 1i8l -&gt; </a:t>
            </a:r>
            <a:r>
              <a:rPr lang="en-US" dirty="0" err="1"/>
              <a:t>cmd.fetch</a:t>
            </a:r>
            <a:r>
              <a:rPr lang="en-US" dirty="0"/>
              <a:t>(“1i8l”)</a:t>
            </a:r>
          </a:p>
          <a:p>
            <a:r>
              <a:rPr lang="en-US" dirty="0"/>
              <a:t>These “API” calls can return values:</a:t>
            </a:r>
          </a:p>
          <a:p>
            <a:pPr lvl="1"/>
            <a:r>
              <a:rPr lang="en-US" dirty="0"/>
              <a:t>Ex: </a:t>
            </a:r>
            <a:r>
              <a:rPr lang="en-US" dirty="0" err="1"/>
              <a:t>rmsd</a:t>
            </a:r>
            <a:r>
              <a:rPr lang="en-US" dirty="0"/>
              <a:t> = </a:t>
            </a:r>
            <a:r>
              <a:rPr lang="en-US" dirty="0" err="1"/>
              <a:t>cmd.align</a:t>
            </a:r>
            <a:r>
              <a:rPr lang="en-US" dirty="0"/>
              <a:t>(template, query)</a:t>
            </a:r>
          </a:p>
        </p:txBody>
      </p:sp>
      <p:pic>
        <p:nvPicPr>
          <p:cNvPr id="1026" name="Picture 2" descr="PyMOL - Wikipedia">
            <a:extLst>
              <a:ext uri="{FF2B5EF4-FFF2-40B4-BE49-F238E27FC236}">
                <a16:creationId xmlns:a16="http://schemas.microsoft.com/office/drawing/2014/main" id="{D9F2702E-F13D-1540-B68D-9AB127F72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280" y="4242254"/>
            <a:ext cx="1956526" cy="19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4058048-175C-DC47-B6D1-E82410DC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848" y="1446043"/>
            <a:ext cx="1982958" cy="198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69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E62E-F1C8-7141-9289-54874ACC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PDL-1 and PD-1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F7FCE66-2DEE-594F-89B0-27C46DF574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6472300"/>
              </p:ext>
            </p:extLst>
          </p:nvPr>
        </p:nvGraphicFramePr>
        <p:xfrm>
          <a:off x="1248655" y="1567543"/>
          <a:ext cx="10793914" cy="4883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47D7A7D2-DAF6-C243-9ACD-673303ABE33D}"/>
              </a:ext>
            </a:extLst>
          </p:cNvPr>
          <p:cNvSpPr/>
          <p:nvPr/>
        </p:nvSpPr>
        <p:spPr>
          <a:xfrm>
            <a:off x="498137" y="2766475"/>
            <a:ext cx="750518" cy="3684140"/>
          </a:xfrm>
          <a:prstGeom prst="lef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BE699-304A-4946-B8F8-7D762AF8ED79}"/>
              </a:ext>
            </a:extLst>
          </p:cNvPr>
          <p:cNvSpPr txBox="1"/>
          <p:nvPr/>
        </p:nvSpPr>
        <p:spPr>
          <a:xfrm rot="16200000">
            <a:off x="-564578" y="4409828"/>
            <a:ext cx="1713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342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75FA-AD31-F24C-BA8B-4EDF3145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575"/>
            <a:ext cx="10515600" cy="1325563"/>
          </a:xfrm>
        </p:spPr>
        <p:txBody>
          <a:bodyPr/>
          <a:lstStyle/>
          <a:p>
            <a:r>
              <a:rPr lang="en-US" dirty="0"/>
              <a:t>Case study: PDL-1 and PD-1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8804C-84BF-7149-BBA1-E668D48C6B3C}"/>
              </a:ext>
            </a:extLst>
          </p:cNvPr>
          <p:cNvSpPr txBox="1"/>
          <p:nvPr/>
        </p:nvSpPr>
        <p:spPr>
          <a:xfrm>
            <a:off x="7399073" y="1959709"/>
            <a:ext cx="278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Atezolizumab </a:t>
            </a:r>
            <a:r>
              <a:rPr lang="en-US" dirty="0"/>
              <a:t>RMSD: 15.77 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94D22-DCA3-D240-BC49-A82A5813DBF9}"/>
              </a:ext>
            </a:extLst>
          </p:cNvPr>
          <p:cNvSpPr txBox="1"/>
          <p:nvPr/>
        </p:nvSpPr>
        <p:spPr>
          <a:xfrm>
            <a:off x="2085671" y="2180045"/>
            <a:ext cx="189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PD-1 : PDL-1</a:t>
            </a:r>
          </a:p>
        </p:txBody>
      </p:sp>
      <p:pic>
        <p:nvPicPr>
          <p:cNvPr id="16" name="Picture 15" descr="A picture containing text, light, night sky&#10;&#10;Description automatically generated">
            <a:extLst>
              <a:ext uri="{FF2B5EF4-FFF2-40B4-BE49-F238E27FC236}">
                <a16:creationId xmlns:a16="http://schemas.microsoft.com/office/drawing/2014/main" id="{F4675603-F4A2-9243-A33A-F0BA8EF83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82" r="24849"/>
          <a:stretch/>
        </p:blipFill>
        <p:spPr>
          <a:xfrm>
            <a:off x="6766560" y="2180045"/>
            <a:ext cx="4106091" cy="4395189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26077257-4E36-4045-9B79-31D31DEEB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3" y="1827791"/>
            <a:ext cx="4106091" cy="479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8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E62E-F1C8-7141-9289-54874ACC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PDL-1 and PD-1: For Loops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F7FCE66-2DEE-594F-89B0-27C46DF574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9708102"/>
              </p:ext>
            </p:extLst>
          </p:nvPr>
        </p:nvGraphicFramePr>
        <p:xfrm>
          <a:off x="1248655" y="1567543"/>
          <a:ext cx="10793914" cy="4883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47D7A7D2-DAF6-C243-9ACD-673303ABE33D}"/>
              </a:ext>
            </a:extLst>
          </p:cNvPr>
          <p:cNvSpPr/>
          <p:nvPr/>
        </p:nvSpPr>
        <p:spPr>
          <a:xfrm>
            <a:off x="498137" y="3252651"/>
            <a:ext cx="750518" cy="3197964"/>
          </a:xfrm>
          <a:prstGeom prst="lef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BE699-304A-4946-B8F8-7D762AF8ED79}"/>
              </a:ext>
            </a:extLst>
          </p:cNvPr>
          <p:cNvSpPr txBox="1"/>
          <p:nvPr/>
        </p:nvSpPr>
        <p:spPr>
          <a:xfrm rot="16200000">
            <a:off x="-485473" y="4449017"/>
            <a:ext cx="1713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2789121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4442-F6EA-5D40-A24F-7631AC876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PDL-1 and PD-1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CFBD84F-0084-1540-BF9C-6574D6959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980586"/>
              </p:ext>
            </p:extLst>
          </p:nvPr>
        </p:nvGraphicFramePr>
        <p:xfrm>
          <a:off x="2647470" y="4842380"/>
          <a:ext cx="3063314" cy="1645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31657">
                  <a:extLst>
                    <a:ext uri="{9D8B030D-6E8A-4147-A177-3AD203B41FA5}">
                      <a16:colId xmlns:a16="http://schemas.microsoft.com/office/drawing/2014/main" val="1481040839"/>
                    </a:ext>
                  </a:extLst>
                </a:gridCol>
                <a:gridCol w="1531657">
                  <a:extLst>
                    <a:ext uri="{9D8B030D-6E8A-4147-A177-3AD203B41FA5}">
                      <a16:colId xmlns:a16="http://schemas.microsoft.com/office/drawing/2014/main" val="3868956948"/>
                    </a:ext>
                  </a:extLst>
                </a:gridCol>
              </a:tblGrid>
              <a:tr h="272372">
                <a:tc>
                  <a:txBody>
                    <a:bodyPr/>
                    <a:lstStyle/>
                    <a:p>
                      <a:r>
                        <a:rPr lang="en-US" sz="1200" dirty="0"/>
                        <a:t>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RMSD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16600"/>
                  </a:ext>
                </a:extLst>
              </a:tr>
              <a:tr h="400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durvalumab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(5X8M)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16.47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1020"/>
                  </a:ext>
                </a:extLst>
              </a:tr>
              <a:tr h="400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atezolizumab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(5XXY)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15.77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77072"/>
                  </a:ext>
                </a:extLst>
              </a:tr>
              <a:tr h="400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JQT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(6R3K)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 18.36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3599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7D2698A-ABA1-A445-9AAA-394EE4F69332}"/>
              </a:ext>
            </a:extLst>
          </p:cNvPr>
          <p:cNvSpPr txBox="1"/>
          <p:nvPr/>
        </p:nvSpPr>
        <p:spPr>
          <a:xfrm>
            <a:off x="5710784" y="1699299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Atezolizumab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CF4BB-0839-5549-9074-5772571F558C}"/>
              </a:ext>
            </a:extLst>
          </p:cNvPr>
          <p:cNvSpPr txBox="1"/>
          <p:nvPr/>
        </p:nvSpPr>
        <p:spPr>
          <a:xfrm>
            <a:off x="1218766" y="1689208"/>
            <a:ext cx="133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durvalumab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39B799-86A0-3948-B310-54FC89767BC2}"/>
              </a:ext>
            </a:extLst>
          </p:cNvPr>
          <p:cNvSpPr txBox="1"/>
          <p:nvPr/>
        </p:nvSpPr>
        <p:spPr>
          <a:xfrm>
            <a:off x="10210849" y="1624123"/>
            <a:ext cx="52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JQT</a:t>
            </a:r>
            <a:endParaRPr lang="en-US" dirty="0"/>
          </a:p>
        </p:txBody>
      </p:sp>
      <p:pic>
        <p:nvPicPr>
          <p:cNvPr id="16" name="Picture 15" descr="A picture containing text, light, night sky&#10;&#10;Description automatically generated">
            <a:extLst>
              <a:ext uri="{FF2B5EF4-FFF2-40B4-BE49-F238E27FC236}">
                <a16:creationId xmlns:a16="http://schemas.microsoft.com/office/drawing/2014/main" id="{7F257EE8-9C85-654A-A839-37BFAD5A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8" t="1320" r="33886"/>
          <a:stretch/>
        </p:blipFill>
        <p:spPr>
          <a:xfrm>
            <a:off x="4767943" y="2133716"/>
            <a:ext cx="2625634" cy="3416348"/>
          </a:xfrm>
          <a:prstGeom prst="rect">
            <a:avLst/>
          </a:prstGeom>
        </p:spPr>
      </p:pic>
      <p:pic>
        <p:nvPicPr>
          <p:cNvPr id="18" name="Picture 17" descr="A close-up of a green plant&#10;&#10;Description automatically generated with low confidence">
            <a:extLst>
              <a:ext uri="{FF2B5EF4-FFF2-40B4-BE49-F238E27FC236}">
                <a16:creationId xmlns:a16="http://schemas.microsoft.com/office/drawing/2014/main" id="{E5DF7AB1-BF9A-0845-AFE8-08D79DAC9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637" y="2058540"/>
            <a:ext cx="6197600" cy="3606800"/>
          </a:xfrm>
          <a:prstGeom prst="rect">
            <a:avLst/>
          </a:prstGeom>
        </p:spPr>
      </p:pic>
      <p:pic>
        <p:nvPicPr>
          <p:cNvPr id="20" name="Picture 19" descr="A picture containing light, night sky&#10;&#10;Description automatically generated">
            <a:extLst>
              <a:ext uri="{FF2B5EF4-FFF2-40B4-BE49-F238E27FC236}">
                <a16:creationId xmlns:a16="http://schemas.microsoft.com/office/drawing/2014/main" id="{43A5A7A7-BFD9-7B4F-A2E9-E4798524EA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15" t="9988" r="33936"/>
          <a:stretch/>
        </p:blipFill>
        <p:spPr>
          <a:xfrm>
            <a:off x="130629" y="2272936"/>
            <a:ext cx="2860116" cy="3246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B0B931-BA42-574C-8154-73DEEC04534B}"/>
              </a:ext>
            </a:extLst>
          </p:cNvPr>
          <p:cNvSpPr txBox="1"/>
          <p:nvPr/>
        </p:nvSpPr>
        <p:spPr>
          <a:xfrm>
            <a:off x="7006637" y="4734651"/>
            <a:ext cx="2029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What Hypothesis can you draw from this?</a:t>
            </a:r>
          </a:p>
        </p:txBody>
      </p:sp>
    </p:spTree>
    <p:extLst>
      <p:ext uri="{BB962C8B-B14F-4D97-AF65-F5344CB8AC3E}">
        <p14:creationId xmlns:p14="http://schemas.microsoft.com/office/powerpoint/2010/main" val="184242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107C0-FDA7-9A48-A7D4-D1725A87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22" y="279211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Do More With Python: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E326A-FD92-574A-8A24-11D81ED75A85}"/>
              </a:ext>
            </a:extLst>
          </p:cNvPr>
          <p:cNvSpPr txBox="1"/>
          <p:nvPr/>
        </p:nvSpPr>
        <p:spPr>
          <a:xfrm>
            <a:off x="5993607" y="4872680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102" name="Picture 6" descr="fill between demo">
            <a:extLst>
              <a:ext uri="{FF2B5EF4-FFF2-40B4-BE49-F238E27FC236}">
                <a16:creationId xmlns:a16="http://schemas.microsoft.com/office/drawing/2014/main" id="{76F73E1B-7443-F04E-8CA9-EE8DCB549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37470" y="1582309"/>
            <a:ext cx="3176586" cy="238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E340983-3F33-4B40-8C30-3800719B6D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466" y="2411276"/>
            <a:ext cx="2374900" cy="571500"/>
          </a:xfrm>
          <a:prstGeom prst="rect">
            <a:avLst/>
          </a:prstGeom>
        </p:spPr>
      </p:pic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B2C509D4-28C0-8D4F-A529-428816669D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251" y="2697026"/>
            <a:ext cx="1409700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84CC5-EDED-594B-966D-072EED67BE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0951" y="1864840"/>
            <a:ext cx="2803525" cy="2041754"/>
          </a:xfrm>
          <a:prstGeom prst="rect">
            <a:avLst/>
          </a:prstGeom>
        </p:spPr>
      </p:pic>
      <p:pic>
        <p:nvPicPr>
          <p:cNvPr id="14" name="Picture 13">
            <a:hlinkClick r:id="rId8"/>
            <a:extLst>
              <a:ext uri="{FF2B5EF4-FFF2-40B4-BE49-F238E27FC236}">
                <a16:creationId xmlns:a16="http://schemas.microsoft.com/office/drawing/2014/main" id="{972AF027-B0A1-F246-B7F0-6C8DDFC36CD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20" y="5096547"/>
            <a:ext cx="1571625" cy="571500"/>
          </a:xfrm>
          <a:prstGeom prst="rect">
            <a:avLst/>
          </a:prstGeom>
        </p:spPr>
      </p:pic>
      <p:pic>
        <p:nvPicPr>
          <p:cNvPr id="15" name="Picture 14">
            <a:hlinkClick r:id="rId10"/>
            <a:extLst>
              <a:ext uri="{FF2B5EF4-FFF2-40B4-BE49-F238E27FC236}">
                <a16:creationId xmlns:a16="http://schemas.microsoft.com/office/drawing/2014/main" id="{24406AFD-FE39-8148-9C61-461B3478C3C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2218" y="4977598"/>
            <a:ext cx="1438342" cy="9588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394289-F84E-8A4C-85A8-14C270AAF84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814" y="4488559"/>
            <a:ext cx="2673866" cy="193697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94EDB9-99A7-F141-AE17-0F7ECABF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918" y="4542955"/>
            <a:ext cx="1873250" cy="203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7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4FD9-6DE3-3F4D-AB40-60A1E273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09C3B68-7914-B84E-B35B-E8C58EB17E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3006073"/>
              </p:ext>
            </p:extLst>
          </p:nvPr>
        </p:nvGraphicFramePr>
        <p:xfrm>
          <a:off x="1864852" y="11719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214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475A40-5E76-8B4B-A554-E28DE2D2E0EA}"/>
              </a:ext>
            </a:extLst>
          </p:cNvPr>
          <p:cNvSpPr txBox="1">
            <a:spLocks/>
          </p:cNvSpPr>
          <p:nvPr/>
        </p:nvSpPr>
        <p:spPr>
          <a:xfrm>
            <a:off x="437367" y="277491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The Essence of Pymol: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4DDF467-10D3-EC49-A660-CF7D61228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404942"/>
              </p:ext>
            </p:extLst>
          </p:nvPr>
        </p:nvGraphicFramePr>
        <p:xfrm>
          <a:off x="1844110" y="27749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81C419-15C2-C14F-A289-0E8EE0637594}"/>
              </a:ext>
            </a:extLst>
          </p:cNvPr>
          <p:cNvSpPr txBox="1"/>
          <p:nvPr/>
        </p:nvSpPr>
        <p:spPr>
          <a:xfrm>
            <a:off x="285007" y="4826183"/>
            <a:ext cx="7137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Question: Is there a stabilizing disulfide bridge at the interface?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Selection: ’select cystines, </a:t>
            </a:r>
            <a:r>
              <a:rPr lang="en-US" dirty="0" err="1"/>
              <a:t>resn</a:t>
            </a:r>
            <a:r>
              <a:rPr lang="en-US" dirty="0"/>
              <a:t> CYS’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Hypothesis: No, it doesn’t seem that CYS-CYS interactions are important at this interface. </a:t>
            </a:r>
          </a:p>
          <a:p>
            <a:endParaRPr lang="en-US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B8FFD42-302F-C342-B978-A054677476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955" r="1" b="16549"/>
          <a:stretch/>
        </p:blipFill>
        <p:spPr>
          <a:xfrm>
            <a:off x="7843664" y="4128180"/>
            <a:ext cx="3535189" cy="27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9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1AE1D-764B-E743-B741-DFF41604E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Case study - CD80:CTLA4 (1I8L) and CD86:CTLA4 (1I85)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8C3FAD-52FF-4D85-9156-DB8DDEDA0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724660"/>
              </p:ext>
            </p:extLst>
          </p:nvPr>
        </p:nvGraphicFramePr>
        <p:xfrm>
          <a:off x="1526969" y="2098071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1D968896-7B32-C14B-8B63-FD182790B549}"/>
              </a:ext>
            </a:extLst>
          </p:cNvPr>
          <p:cNvSpPr/>
          <p:nvPr/>
        </p:nvSpPr>
        <p:spPr>
          <a:xfrm>
            <a:off x="663880" y="2870977"/>
            <a:ext cx="750518" cy="3579638"/>
          </a:xfrm>
          <a:prstGeom prst="lef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95EBF-7E50-A244-9F13-54B1B9D7AAED}"/>
              </a:ext>
            </a:extLst>
          </p:cNvPr>
          <p:cNvSpPr txBox="1"/>
          <p:nvPr/>
        </p:nvSpPr>
        <p:spPr>
          <a:xfrm rot="16200000">
            <a:off x="-485473" y="4449017"/>
            <a:ext cx="1713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80625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EFF7-0842-834B-8758-F78CC99D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- CD80:CTLA4 (1I8L) and CD86:CTLA4 (1I85)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C06DA-B166-F148-95E3-279F500CF6A3}"/>
              </a:ext>
            </a:extLst>
          </p:cNvPr>
          <p:cNvSpPr txBox="1"/>
          <p:nvPr/>
        </p:nvSpPr>
        <p:spPr>
          <a:xfrm>
            <a:off x="838200" y="6123543"/>
            <a:ext cx="190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= 1.490</a:t>
            </a:r>
            <a:endParaRPr lang="en-US" dirty="0">
              <a:effectLst/>
            </a:endParaRP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49001945-3AB0-944E-B47B-80905E83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885" y="2460404"/>
            <a:ext cx="4971797" cy="2893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E32956-93B8-AB41-BE06-B3742E163A50}"/>
              </a:ext>
            </a:extLst>
          </p:cNvPr>
          <p:cNvSpPr txBox="1"/>
          <p:nvPr/>
        </p:nvSpPr>
        <p:spPr>
          <a:xfrm>
            <a:off x="9157063" y="1890880"/>
            <a:ext cx="133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CTLA4:CD86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EA6D3-F5C7-4140-ABEC-54AC95D3C362}"/>
              </a:ext>
            </a:extLst>
          </p:cNvPr>
          <p:cNvSpPr txBox="1"/>
          <p:nvPr/>
        </p:nvSpPr>
        <p:spPr>
          <a:xfrm>
            <a:off x="1863003" y="2091072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CTLA4: CD80</a:t>
            </a:r>
          </a:p>
        </p:txBody>
      </p:sp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BC5BF28A-2964-EE48-B1F9-33F7A64B4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7" y="2529204"/>
            <a:ext cx="4853578" cy="28246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2C9031-649F-EE46-9DA6-A551E26A161C}"/>
              </a:ext>
            </a:extLst>
          </p:cNvPr>
          <p:cNvSpPr txBox="1"/>
          <p:nvPr/>
        </p:nvSpPr>
        <p:spPr>
          <a:xfrm>
            <a:off x="5180561" y="2901804"/>
            <a:ext cx="2029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What Hypothesis can you draw from this?</a:t>
            </a:r>
          </a:p>
        </p:txBody>
      </p:sp>
    </p:spTree>
    <p:extLst>
      <p:ext uri="{BB962C8B-B14F-4D97-AF65-F5344CB8AC3E}">
        <p14:creationId xmlns:p14="http://schemas.microsoft.com/office/powerpoint/2010/main" val="2266001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82" y="368044"/>
            <a:ext cx="8229600" cy="987382"/>
          </a:xfrm>
        </p:spPr>
        <p:txBody>
          <a:bodyPr>
            <a:normAutofit/>
          </a:bodyPr>
          <a:lstStyle/>
          <a:p>
            <a:r>
              <a:rPr lang="en-US" sz="3200" b="1" dirty="0"/>
              <a:t>CTLA4:CD80 and CTLA4:CD86  in the Literature:</a:t>
            </a:r>
          </a:p>
        </p:txBody>
      </p:sp>
      <p:pic>
        <p:nvPicPr>
          <p:cNvPr id="23" name="Picture 22" descr="410604aa.2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521" y="2106172"/>
            <a:ext cx="2996275" cy="33048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0" y="2391124"/>
            <a:ext cx="69756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CTLA4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57658" y="5749637"/>
            <a:ext cx="58213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CD86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32587" y="6234805"/>
            <a:ext cx="2094716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(2001) Nature 410: 604-608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37" descr="410608ab.2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7059" y="2314722"/>
            <a:ext cx="2922220" cy="30962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127059" y="2760456"/>
            <a:ext cx="69756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CTLA4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007196" y="5546504"/>
            <a:ext cx="58213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CD80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01284" y="6196402"/>
            <a:ext cx="2094716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(2001) Nature 410: 608-611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5057" y="1546133"/>
            <a:ext cx="159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CTLA4:CD86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35893" y="1706915"/>
            <a:ext cx="159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CTLA4:CD80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B4C2E7-AE24-A34A-8012-6CC6A95CA652}"/>
              </a:ext>
            </a:extLst>
          </p:cNvPr>
          <p:cNvSpPr txBox="1"/>
          <p:nvPr/>
        </p:nvSpPr>
        <p:spPr>
          <a:xfrm>
            <a:off x="9401396" y="5511540"/>
            <a:ext cx="58213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CD80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F5C80D-5832-5641-9765-5047E9C0D12F}"/>
              </a:ext>
            </a:extLst>
          </p:cNvPr>
          <p:cNvSpPr txBox="1"/>
          <p:nvPr/>
        </p:nvSpPr>
        <p:spPr>
          <a:xfrm>
            <a:off x="9080390" y="208457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CTLA4:CD86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12788E-332A-2646-9511-5D1AAD0F9575}"/>
              </a:ext>
            </a:extLst>
          </p:cNvPr>
          <p:cNvSpPr/>
          <p:nvPr/>
        </p:nvSpPr>
        <p:spPr>
          <a:xfrm>
            <a:off x="9061124" y="6142004"/>
            <a:ext cx="1624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(Last Night) 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d86_ctla4_final" descr="cd86_ctla4_final">
            <a:hlinkClick r:id="" action="ppaction://media"/>
            <a:extLst>
              <a:ext uri="{FF2B5EF4-FFF2-40B4-BE49-F238E27FC236}">
                <a16:creationId xmlns:a16="http://schemas.microsoft.com/office/drawing/2014/main" id="{F985C6FB-4F71-394D-BB8F-9447177B5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03504" y="2565530"/>
            <a:ext cx="4566073" cy="25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0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8946-4A0E-0049-A38A-EDCE1757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Quality Images: Presets</a:t>
            </a:r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F6F9F437-2961-F64F-8280-F908041F6C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50" y="1791731"/>
            <a:ext cx="3771178" cy="2194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1965C4-4AD3-AD42-98F8-63ED9C593BCE}"/>
              </a:ext>
            </a:extLst>
          </p:cNvPr>
          <p:cNvSpPr txBox="1"/>
          <p:nvPr/>
        </p:nvSpPr>
        <p:spPr>
          <a:xfrm>
            <a:off x="1484250" y="1390105"/>
            <a:ext cx="97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80454-F467-394D-978A-2726307AD363}"/>
              </a:ext>
            </a:extLst>
          </p:cNvPr>
          <p:cNvSpPr txBox="1"/>
          <p:nvPr/>
        </p:nvSpPr>
        <p:spPr>
          <a:xfrm>
            <a:off x="5520585" y="1382877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B1BFDD7-3ABD-0B4E-8BC4-7AD8444AFA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7002" y="1730125"/>
            <a:ext cx="3771180" cy="21947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74CB84-B8BC-2446-A98B-37841F3AC272}"/>
              </a:ext>
            </a:extLst>
          </p:cNvPr>
          <p:cNvSpPr txBox="1"/>
          <p:nvPr/>
        </p:nvSpPr>
        <p:spPr>
          <a:xfrm>
            <a:off x="9822106" y="1321356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Pretty</a:t>
            </a:r>
          </a:p>
        </p:txBody>
      </p:sp>
      <p:pic>
        <p:nvPicPr>
          <p:cNvPr id="17" name="Picture 16" descr="A picture containing text, automaton&#10;&#10;Description automatically generated">
            <a:extLst>
              <a:ext uri="{FF2B5EF4-FFF2-40B4-BE49-F238E27FC236}">
                <a16:creationId xmlns:a16="http://schemas.microsoft.com/office/drawing/2014/main" id="{7118FCB7-30DA-DE42-8EF7-61A08564AE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50" y="4544734"/>
            <a:ext cx="3771181" cy="21947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B02E33-4CC0-6E41-BF9F-104BC6F4D7FB}"/>
              </a:ext>
            </a:extLst>
          </p:cNvPr>
          <p:cNvSpPr txBox="1"/>
          <p:nvPr/>
        </p:nvSpPr>
        <p:spPr>
          <a:xfrm>
            <a:off x="1352823" y="4175401"/>
            <a:ext cx="12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Publication</a:t>
            </a:r>
          </a:p>
        </p:txBody>
      </p:sp>
      <p:pic>
        <p:nvPicPr>
          <p:cNvPr id="20" name="Picture 19" descr="A picture containing flower, plant, vegetable&#10;&#10;Description automatically generated">
            <a:extLst>
              <a:ext uri="{FF2B5EF4-FFF2-40B4-BE49-F238E27FC236}">
                <a16:creationId xmlns:a16="http://schemas.microsoft.com/office/drawing/2014/main" id="{AC74EC95-C2B5-6C4C-825E-D6ABC2795BB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5271" y="4601925"/>
            <a:ext cx="3672912" cy="21375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678C45-B7EC-2A44-BFC9-19754056726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858" y="4544733"/>
            <a:ext cx="3771184" cy="21947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541128-D5B7-984B-A9B7-73CD587F2B8D}"/>
              </a:ext>
            </a:extLst>
          </p:cNvPr>
          <p:cNvSpPr txBox="1"/>
          <p:nvPr/>
        </p:nvSpPr>
        <p:spPr>
          <a:xfrm>
            <a:off x="5516221" y="4097282"/>
            <a:ext cx="96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B-Factor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AA3854-47D5-E14C-ADF8-3C29EF9194E6}"/>
              </a:ext>
            </a:extLst>
          </p:cNvPr>
          <p:cNvSpPr txBox="1"/>
          <p:nvPr/>
        </p:nvSpPr>
        <p:spPr>
          <a:xfrm>
            <a:off x="9504278" y="417540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Ball and Stick</a:t>
            </a:r>
          </a:p>
        </p:txBody>
      </p:sp>
      <p:pic>
        <p:nvPicPr>
          <p:cNvPr id="26" name="Picture 25" descr="A picture containing key&#10;&#10;Description automatically generated">
            <a:extLst>
              <a:ext uri="{FF2B5EF4-FFF2-40B4-BE49-F238E27FC236}">
                <a16:creationId xmlns:a16="http://schemas.microsoft.com/office/drawing/2014/main" id="{FDC5423A-E204-754E-B597-CDE462288AB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071" y="1719011"/>
            <a:ext cx="3771179" cy="21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24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C4C5-C97F-EE42-9F41-A42279ED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Quality Images:  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455B351-67D6-4D30-AC03-5284F9C5A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966244"/>
              </p:ext>
            </p:extLst>
          </p:nvPr>
        </p:nvGraphicFramePr>
        <p:xfrm>
          <a:off x="838200" y="1825625"/>
          <a:ext cx="441069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26CBE0-78AF-C643-B9D1-1FC5BEA6537C}"/>
              </a:ext>
            </a:extLst>
          </p:cNvPr>
          <p:cNvSpPr txBox="1"/>
          <p:nvPr/>
        </p:nvSpPr>
        <p:spPr>
          <a:xfrm>
            <a:off x="6829425" y="5349774"/>
            <a:ext cx="418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Sars-cov-2 main protease: 5R7Y</a:t>
            </a:r>
          </a:p>
          <a:p>
            <a:endParaRPr lang="en-US" dirty="0"/>
          </a:p>
        </p:txBody>
      </p:sp>
      <p:pic>
        <p:nvPicPr>
          <p:cNvPr id="9" name="covid_protease" descr="covid_protease">
            <a:hlinkClick r:id="" action="ppaction://media"/>
            <a:extLst>
              <a:ext uri="{FF2B5EF4-FFF2-40B4-BE49-F238E27FC236}">
                <a16:creationId xmlns:a16="http://schemas.microsoft.com/office/drawing/2014/main" id="{E4BB152B-ADC3-A643-9F12-03183BC17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588000" y="1825625"/>
            <a:ext cx="5949950" cy="33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AB226943-87D3-6B47-A41F-91DE61A7ED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1FF02-ED27-DF42-A6DD-1536FC1B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Automation in Pymol: PML Scripts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08B6E-40F3-B340-BD48-E551AB5745C8}"/>
              </a:ext>
            </a:extLst>
          </p:cNvPr>
          <p:cNvSpPr txBox="1"/>
          <p:nvPr/>
        </p:nvSpPr>
        <p:spPr>
          <a:xfrm>
            <a:off x="371093" y="2718054"/>
            <a:ext cx="3558355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/>
              <a:t>fetch 3ZNR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/>
              <a:t>create hdac7, chain A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/>
              <a:t>delete 3ZNR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700" dirty="0" err="1"/>
              <a:t>preset.ligand_sites</a:t>
            </a:r>
            <a:r>
              <a:rPr lang="en-US" sz="1700" dirty="0"/>
              <a:t>(selection=’all’)</a:t>
            </a:r>
          </a:p>
        </p:txBody>
      </p:sp>
      <p:pic>
        <p:nvPicPr>
          <p:cNvPr id="4" name="Screen Recording 2022-02-25 at 2.30.46 PM" descr="Screen Recording 2022-02-25 at 2.30.46 PM">
            <a:hlinkClick r:id="" action="ppaction://media"/>
            <a:extLst>
              <a:ext uri="{FF2B5EF4-FFF2-40B4-BE49-F238E27FC236}">
                <a16:creationId xmlns:a16="http://schemas.microsoft.com/office/drawing/2014/main" id="{2FB06226-9A06-2740-9A6E-CCFB39F03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4815" y="4169932"/>
            <a:ext cx="4159885" cy="259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2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15483</TotalTime>
  <Words>1073</Words>
  <Application>Microsoft Macintosh PowerPoint</Application>
  <PresentationFormat>Widescreen</PresentationFormat>
  <Paragraphs>187</Paragraphs>
  <Slides>15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Molecular Modeling Program:  Pymol (2)</vt:lpstr>
      <vt:lpstr>Outline:</vt:lpstr>
      <vt:lpstr>PowerPoint Presentation</vt:lpstr>
      <vt:lpstr>Case study - CD80:CTLA4 (1I8L) and CD86:CTLA4 (1I85)</vt:lpstr>
      <vt:lpstr>Case study - CD80:CTLA4 (1I8L) and CD86:CTLA4 (1I85)</vt:lpstr>
      <vt:lpstr>CTLA4:CD80 and CTLA4:CD86  in the Literature:</vt:lpstr>
      <vt:lpstr>Publication Quality Images: Presets</vt:lpstr>
      <vt:lpstr>Publication Quality Images:  </vt:lpstr>
      <vt:lpstr>Automation in Pymol: PML Scripts</vt:lpstr>
      <vt:lpstr>Automation in Pymol: Python API</vt:lpstr>
      <vt:lpstr>Case study: PDL-1 and PD-1</vt:lpstr>
      <vt:lpstr>Case study: PDL-1 and PD-1</vt:lpstr>
      <vt:lpstr>Case study: PDL-1 and PD-1: For Loops</vt:lpstr>
      <vt:lpstr>Case study: PDL-1 and PD-1</vt:lpstr>
      <vt:lpstr>Do More With Python: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Edelstein [student]</dc:creator>
  <cp:lastModifiedBy>Evan Edelstein [student]</cp:lastModifiedBy>
  <cp:revision>60</cp:revision>
  <dcterms:created xsi:type="dcterms:W3CDTF">2022-02-10T21:12:35Z</dcterms:created>
  <dcterms:modified xsi:type="dcterms:W3CDTF">2022-03-03T15:05:27Z</dcterms:modified>
</cp:coreProperties>
</file>